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3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4" r:id="rId13"/>
    <p:sldId id="266" r:id="rId14"/>
    <p:sldId id="267" r:id="rId15"/>
    <p:sldId id="272" r:id="rId16"/>
    <p:sldId id="268" r:id="rId17"/>
    <p:sldId id="269" r:id="rId18"/>
    <p:sldId id="270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snapVertSplitter="1" vertBarState="minimized" horzBarState="maximized">
    <p:restoredLeft sz="34589" autoAdjust="0"/>
    <p:restoredTop sz="86475" autoAdjust="0"/>
  </p:normalViewPr>
  <p:slideViewPr>
    <p:cSldViewPr>
      <p:cViewPr varScale="1">
        <p:scale>
          <a:sx n="90" d="100"/>
          <a:sy n="90" d="100"/>
        </p:scale>
        <p:origin x="-162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262A-C752-4F56-A941-45D5777C8709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B483-5806-4AA3-B8A2-A563D3F55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0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262A-C752-4F56-A941-45D5777C8709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B483-5806-4AA3-B8A2-A563D3F55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04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262A-C752-4F56-A941-45D5777C8709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B483-5806-4AA3-B8A2-A563D3F55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515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262A-C752-4F56-A941-45D5777C8709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B483-5806-4AA3-B8A2-A563D3F55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08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262A-C752-4F56-A941-45D5777C8709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B483-5806-4AA3-B8A2-A563D3F55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125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262A-C752-4F56-A941-45D5777C8709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B483-5806-4AA3-B8A2-A563D3F55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73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262A-C752-4F56-A941-45D5777C8709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B483-5806-4AA3-B8A2-A563D3F55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52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262A-C752-4F56-A941-45D5777C8709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B483-5806-4AA3-B8A2-A563D3F55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28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262A-C752-4F56-A941-45D5777C8709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B483-5806-4AA3-B8A2-A563D3F55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86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262A-C752-4F56-A941-45D5777C8709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B483-5806-4AA3-B8A2-A563D3F55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59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262A-C752-4F56-A941-45D5777C8709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B483-5806-4AA3-B8A2-A563D3F55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51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3262A-C752-4F56-A941-45D5777C8709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CB483-5806-4AA3-B8A2-A563D3F55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82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Cell-The Basic Unit of Life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A Look Through the Microscope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849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Tomato Skin Cells</a:t>
            </a:r>
            <a:endParaRPr lang="en-US" dirty="0"/>
          </a:p>
        </p:txBody>
      </p:sp>
      <p:pic>
        <p:nvPicPr>
          <p:cNvPr id="7170" name="Picture 2" descr="http://elinow.wikispaces.com/file/view/F_tomato_skin_pulp.jpg/316989562/460x268/F_tomato_skin_pul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8043649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820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Tomato Skin Cells</a:t>
            </a:r>
            <a:endParaRPr lang="en-US" dirty="0"/>
          </a:p>
        </p:txBody>
      </p:sp>
      <p:pic>
        <p:nvPicPr>
          <p:cNvPr id="8194" name="Picture 2" descr="https://c2.staticflickr.com/8/7138/7781208904_874b30d3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6942921" cy="461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377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Cheek Cell</a:t>
            </a:r>
            <a:endParaRPr lang="en-US" dirty="0"/>
          </a:p>
        </p:txBody>
      </p:sp>
      <p:pic>
        <p:nvPicPr>
          <p:cNvPr id="9218" name="Picture 2" descr="http://www.stancoe.org/patterson/cms/staff/images/CheekCellsStained-4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640080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574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Cheek Cell</a:t>
            </a:r>
            <a:endParaRPr lang="en-US" dirty="0"/>
          </a:p>
        </p:txBody>
      </p:sp>
      <p:pic>
        <p:nvPicPr>
          <p:cNvPr id="10242" name="Picture 2" descr="http://www.mahopac.org/mhs/teachers/cauthersj/Regents/notes/cheek%20lab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68516"/>
            <a:ext cx="6553200" cy="496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734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Paramecium—unicellular eukaryote</a:t>
            </a:r>
            <a:endParaRPr lang="en-US" dirty="0"/>
          </a:p>
        </p:txBody>
      </p:sp>
      <p:pic>
        <p:nvPicPr>
          <p:cNvPr id="11266" name="Picture 2" descr="http://gb.cnqhkj.com/imageRepository/e0191bea-d22e-449b-88e9-e0c5d3c732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60674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092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Cytoskeleton</a:t>
            </a:r>
            <a:endParaRPr lang="en-US" dirty="0"/>
          </a:p>
        </p:txBody>
      </p:sp>
      <p:pic>
        <p:nvPicPr>
          <p:cNvPr id="16386" name="Picture 2" descr="http://micro.magnet.fsu.edu/primer/techniques/fluorescence/gallery/cells/mdok/images/mdokexlarge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67437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892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Paramecium</a:t>
            </a:r>
            <a:endParaRPr lang="en-US" dirty="0"/>
          </a:p>
        </p:txBody>
      </p:sp>
      <p:pic>
        <p:nvPicPr>
          <p:cNvPr id="12290" name="Picture 2" descr="http://www.aquaria.com.ua/corm.images/Paramecium%20caudat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6629400" cy="506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742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Real Plant Cell</a:t>
            </a:r>
            <a:endParaRPr lang="en-US" dirty="0"/>
          </a:p>
        </p:txBody>
      </p:sp>
      <p:pic>
        <p:nvPicPr>
          <p:cNvPr id="13314" name="Picture 2" descr="http://www.bio.miami.edu/dana/pix/plantce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8160839" cy="429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305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Plant Cell</a:t>
            </a:r>
            <a:endParaRPr lang="en-US" dirty="0"/>
          </a:p>
        </p:txBody>
      </p:sp>
      <p:pic>
        <p:nvPicPr>
          <p:cNvPr id="14338" name="Picture 2" descr="http://users.rcn.com/jkimball.ma.ultranet/BiologyPages/P/PlantCe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6324600" cy="46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270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Animal Cell</a:t>
            </a:r>
            <a:endParaRPr lang="en-US" dirty="0"/>
          </a:p>
        </p:txBody>
      </p:sp>
      <p:pic>
        <p:nvPicPr>
          <p:cNvPr id="15362" name="Picture 2" descr="http://www.oncoursesystems.com/images/user/9341/10845583/animal%20ce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71884"/>
            <a:ext cx="7162800" cy="537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698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sciencelearn.org.nz/var/sciencelearn/storage/images/contexts/exploring-with-microscopes/sci-media/images/resolving-power-of-microscopes/639092-3-eng-NZ/Resolving-power-of-microscop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805815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273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Microscope Resolution</a:t>
            </a:r>
            <a:endParaRPr lang="en-US" dirty="0"/>
          </a:p>
        </p:txBody>
      </p:sp>
      <p:pic>
        <p:nvPicPr>
          <p:cNvPr id="17410" name="Picture 2" descr="http://p.cdn.scicasts.com/images/editorial/bioit/28-oct-2013/microsco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541991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128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Elodea Leaf</a:t>
            </a:r>
            <a:endParaRPr lang="en-US" dirty="0"/>
          </a:p>
        </p:txBody>
      </p:sp>
      <p:sp>
        <p:nvSpPr>
          <p:cNvPr id="3" name="AutoShape 2" descr="data:image/jpeg;base64,/9j/4AAQSkZJRgABAQAAAQABAAD/2wCEAAkGBxMTEhUUExQWFhQXGBoaGBcYFhodGxwcGhgWGBccHB0YHCggGBwlHBcUITEhJSkrLi4uHB8zODMsNygtLisBCgoKDg0OGxAQGywkICUsLC8sLC0sLTQsLCwsLCwvLCwsLCwsLywsLCwsLCwsLCwvLCwsLCwsLCwsLCwsLCwsLP/AABEIAOsA1wMBIgACEQEDEQH/xAAbAAACAwEBAQAAAAAAAAAAAAAEBQIDBgABB//EADoQAAIBAgQDBgMHAwQDAQAAAAECEQADBBIhMQVBURMiYXGBkQYyoRRCscHR4fBSYvEVIzOCFkOSB//EABoBAAIDAQEAAAAAAAAAAAAAAAMEAQIFAAb/xAAuEQACAgEDAgQGAgMBAQAAAAAAAQIRAwQSITFBIlFx8AUTYYGR0aGxMsHxMyP/2gAMAwEAAhEDEQA/AMPbxpqwYvnNJy2tW5xl2707+HP6x7mqbUTYwu39N/2qn7USKDtvJA5Uy+zhASSNqikibBbGLMinNvEiKz4XnRNu8QIrnGzkx2eIiIH1qHa5qSl9d6nbvEVXYdY3PnRFgCDNJBjKITGE1DgzrGVoCddIrx2mlxxkVwxldtZNh2evGIO3860C2MrjjBpUbWdYcgqZUVRh709BUrt9Z0qDiZGn4V7YwzXGCoJJMCnHC+CXbq9rZFu8F1a1m7wHMFTHiZH41uvhThFpU7S2rEmdHXvW5EMsx4c6Vz6pYo3V/sHLIkfML2EdDDAjfl0nb1qFy00ZoOXrGnvzr6pxbgS33QuYVNxzI6Ty5a0F8Q4G6XsCwoI1Upl7oXQa8o/SlMPxSORqKXPN/QGs6dHzjsGiYMRM+EwfrRX+j3TZ7cKDbBjQ6jzFb7hvCLdm4bWZifmCmMgkEGGO4gwQfaj8Tw4W7RtKndM7REEk/STU5fiag+EVlno+a8YwVu2UNosUdQe9Egx3hp50K/Dr2UP2T5Tscp18hua3ycMUFCFEpsDqOkwdKtx9t+zc57gXUstoHPcJ5SAW16ChQ+LxdRXv8FI6pPhHy0mvAa9xjkXSGttaM/8AG0yOk5tfevBO9badqxtOzstdVzCurrLCC5biaoYxXj3qrDFqMULlbxo1rxIAPSl5Ug1ermuOCEwrkSokVDKRuKMw11wsjbrVRW40tBMeGlVvzJKDdqxTJ86jcQsM0RG5qoMQakiy2NakGIqlWk0XhsK9zYHKTGaDE6aT11HvXN11OBnkmisLhzzp5d4ccOSl4QwGoioPkI5jmNKF82+gRR7g3cA1GtDsbTHaKExN1iT02mo2zEVKh3Ochg3DoEqZqCShBIkg6giQfA17YuN9yTTRbU2u0IBE5WHNTymetVlPb1Kuja/C+CNtUxaWyC4Ga2t0GAfvAGSeuViCNRPKvoOCxRbuooUnUxXzv4eu24HYIiqVAZ0lWzKNnBJzc9Qa23BLgzgak5dTECek9a81m1E1q1FOk3z51/P7EVkay7SN7DuCQ0b6DrVeYiIgnyJ+gBLUzxuJI1Eeq/mahhrYylmi1p84IkeRb9KUhpIvUbYS/Pl6/uiHjW6kZzG4c3cQjFzaFthMLq06FQNN9NaerZQqcpeen+NqTcVTUN2rXMp0JO/tvVmF4qbYIiXI9ulDnmism2XKVq+r/N/yAU4qTUizEWO8BqTGukUi+Ivig4GA2Gd52eQLflmEmfCK0Nm+GIkjO2wzCepjrWR//QsevYvYuNlViGtvGYBlMshjUT15TXaHBjy5v/pFteXPv16k4YRUty7nzrjvHWxFzMbdu2NYW2oG+pJMSx86owmMAYFtQDqOopYxNSA0B8a9xDHGEVGPRGkuOg+xuPDvKAKOmg5e1dSR7s8vbSuq1FrPbd8HkPaq3xEbAe1DN4DSr3yhVI+bWffT6V1HHv2s9B7Vfbv6bLpVK5YmJrrCy0Hau4INPwjBdrbIA9xsfMfMPDQitT8PYK2uUMmkEMDrqd6yvwvaZLso4yn5lnWP1HWt7hrJLkRpE15n4pqJwk4Xx1M/UZJbttmf45whPlRQRGgGm21ZHE4NhcFsoC5PyqZ/b619ExiZiYJXxG9Z3HYO1hblu8XPaBgQA8HxnQsTvRfh2tdbZO329S2DM6pk+B8Ae2ZxFm32LaMSEuAcjJQl7R/uGg51pOHfDH2Vn7Jy9i7rkMHLHysDPQkTpOnSmdriIu2hetsL1o8yCjjrqwE+TAedG4OMg0Iy7DaFOsRNK6zXZeU+O1f95Onkb4M9x3h3bMGMyQsz0FJfi/g1xbqrZtsVNtflEidZGm3Kvoty0rxCz06zQXF8IFOqm7djS2WPZ/8AeNDA5GhaHXZIcvovwdHJOD5PiNzDOASVYAGJgxPntQbXNa+p8a4Ji3ts2KxJSyP/AF2bZyDp3U1I86+Y4uyoJykkToYgx5cq9RptQsyte/4Q3Ce4Jt4k2/lO/PX9q0nwnd7UFCM2y3AfvK05CfFW09aR/DDDtcjgFLoyGRME6KROxnSd9a1Pw/ZFq92eTJcWVDR/yKde9yzgjprrS+uyJQca5qymaXFD3goUFwRE7QoGx2IUAAjw0rV8GtHJBzZvukefPXpS2zhszaASdqOUOjEEQRXj8+ffPe1a7+/MzvmeLc0NeIbhTcggfLrHr40H9o1yuGZdhDAD2OlDo2ZoIGvOaK+yKNXujL0GtQ808s3OPT6v+74L7pZG3H362WYLAW8xgEggyrZd/Sh8ZwsgSFzkDYGJ94/GvTxa1h1znRSYzaH32AHnUr/H7rW2bDpbu6cmIcf9DGbmYzDbSncMcOaKc/D16JV7/hB4wxuNPqfMeK8ZZXNrG2WsMpV7L2j30nnmkg6dPEVlfiTi1y6xVri3QDIdY18f7SeYrR/FPHrGJD27lhlvrs6awfvghjIEzpr6GsIx/SvS6LTwit22vp29UGxY0uxzKOTT9PaatthY10IqhNxReVCNJB+laAdA5HjFdVlxSN66pOKQ/UVB9anFV5Z5VBxbassegouzhWDjYz05+9DIpiYiiRh3cSqs0bwCY9hpVZPg4c8PsMbokdncXUTIzDmPOJr6TwK3Ks3Svn/B8Q91ewu/MIyFvmga+sdek19G4CmWw5JH8FeS+NSlwpdf9GbntzVmc4tisoZgYPLrPgOZ6Csufhy/dOe5be0mpNx1ZmMf2jUk9IFHfEZTODGd/up06k0u/wBTxeHIuD/bXoFVVMcmA1I86f0OKcMaeOrfn/r/AIEwRaVoe/BOMa05S3c7WxtctOpVlH9SSSOe0jymK2WOxbgqBGWNNOX+KyHwrx8XnZmVEukQzpoW3g5fAmnNzEtprIg1mfEYzebxKvP98UgGdvdRosFfgEqYnpv+1WJeOshcvOen60nw2JEf7YMgd5jy8p060xOMCrqM0+H80rJ2yUuoLe2+WKb/AAqzDdg7TvltXYaOkAia+f3eFpevNbW5kuDYOCMx5rPJvoetbrjQt3VIm0rAadooUf8A1oPrWGvgboADzy9RzH7V6n4bKe1uzQ0yk0wzBYNMM5tYhEM7Pl1Hjm3j6itS6C5ldIMRqDM9IPUUvdPtOHQuw7ULIJnvRp7/AI0V8OcPe1bGYiWYkJGoHifOgavLac26kuGuz9CuWdc90anDuGAPMb9ZolLwGrHMfE/jSy2tvSc6knVRv6UbicQgEW0ZdN3YfmTXn3DdbuvoKdLkieIxZIJyiB0j6RSbG8byq47PPA1AnUefLT/ND8UchWzAgxIhT6abn2pLb46vcLkZmOXbltr6xTODTyn4qsrFTm7BPiPilzCXFCMWQ/MrksGXQiJ+Vsp3ncVc/GezOfD5Q2UP2ZJHaIdZXrpIK6fgaW8d4ph3d7d9H00DrBjQRpIO3SazePvgdmFeezBysPEyu+0V6HT6RThHfGn38n7/ACO48dpWuQnjPxCb7i5lC3VkFoHfE9zN/cFkE89KUYrE52zQB1qskkyd5q1FWPGtnHCOOO2PQbSrghbSegrg560XECNBI50M1ur2Sd2n9R0rqrK11ScXIy7/AM8ag2NjQChTcJip5JqKOD0xDQCcp3kDcR4Uz4Tetlu6/Z3J7pYd0nlqDp7UjsoZ60ZYwDZ1DDLm+We7m8jB8KFlS21dESfBt7JZiO0QLdXmPbMvga03bFcNGuu5rOYINlRSDmUgawWHhI386ecevBbQWSANTNeN1XiyRj9TGk7fBm8RjEzFQtw3I3t5BHmzzHtS+9gcG0h8RLHbtGjKY176ll6aMqjxFAY/Eu5I0S1z11PiY19KT4tVUwGJjkVI/GvRafTvaqden7NDFj4NT8M8HNrEXAToFGU6GQW3JGnKtQ+Fi4P6Sdv2rNfBl0m20RKjTSTE6jy8K0bY6SGaFyjks/Ssj4g8jzNP0Fc97qYZxDBLmUqWEfdnSYjairN4oAjIDB2J1E0q4ViWuHMyMBOkmfIwJ8NKY8QYrqzqM+zfpWdKM7UJdvfYFTT5PMXjbTAqVKnaA2ZT4EaR6ViMZwYnv2dRuBPLmPMGtZisGhCuty2zqQxWR3x1jrSzA2WHaTtmJU+BGw8iBWlpsvyYtwf2GYZHFcP7FvCLPZ2wrxIkwOszp0Otaa1hUCK4bvAA5c0+cQaS4K1JMjUCY69dz+tN7lsBA4Kieu48wNqz9TklKV+YvKbdsKs3lkl3UK239U+Ec6H4ljltAwhLEb7x5jf6159qtKZgAgDXL7xzmg7vFcNmgYhkY/1WxlPmckj3qmDE5vp09/UmC3dBR/5IjsbTqVzGJMxmOx12pHjMMhZgHBdTqhPe/flTTj3DwxzZkM7OoEHp8ulYzjZPbEtuAJPXTevQaTBBy8Drjkdjj54B+J3CXYnrtNL7lw0RevBjLE/idtNz5UOqZjFbkI7YpDKXFHK2lFW8QCxJUAf0iY9JJP1qv7NFVgQdqnhlqYQ1/p051WWmq4qampo4tW0CJmuodm6V7XEFV8cqqRzVnZmKhFSjg/AISQoIB8SAPc6UxhrZ7O6GyHUgax0ZeVLeHXuzaRE9CJB9Kd4LFl27RAJT5knTX5soOsHpOhpXUSa57AskqQ/4NfeVLNmyjRuZA+WfEVPj95rg1JMkT1PgK7h98pLLsdgQD486X8Svu50VNxy9zofLSvPQjuz7uFRmQdzvoeNYKCEezYJ+/cupnPrOnloKpx/w9cupnuFVKg99Wzo402ykkN4UBjDhy2V2ZH5sveTwlT3vY+lQwmGv2nISZI7roe71UyOR2rTipJboyp/Vdfvf79B5cK0zV8AtPhma2sRAjSDsJnx3M1d25LMDlC/eJG1EYu0WS3dkAlAW15gCfWqPtBfLagZYEyukTqSY3jaOlY0m8knJ9e/2EpbpMYBDasC/qFLEKuksOZUfeFCOe1tEKHCiSEaY130Pynnp415jMTmBW1nKL3UJOYDyEaeUUtwWKuowzEkXJE8gRyjauhibi5LqTXkC2cZlVcrEm2RJ15nUCeQp8pEx1OnrSrF8MLXSdYMH9PSmtvDS6iekGi55waTRM2mlQ/4RgcwOWJAlpMHnyO9V4hDrmXIeR3nyAoC5xBlcrlCgc2Y949dPyqWLxS3Aslg0d4KxAPsdazfltysFNU6a5IrbtJma46qf7pP03NYj4s4v2jKEvtcVdgbZQDymCfatVduWUGUm4hP9aEqf/kH61neI3MPc2QjxA09J1FbXw+G2W5xb+tDemhTumKsNjnyqJ2/nrXcU7413Aq1bCg6GR1ogWhGtbNxTtI1VDgzFxAIiTprpEGfrpFTs9adXcDZ1MkGllzD5ToZFGU0ymxo4WWYTUbdsiZFE2MTHryo4YwFSIAB8Ki2uxZJMSNb6V7h7ZLAdYq/GpGsUPYxEGY160RO0UaplmLw2ViNJFdVauZJPOuqSCnDzIFWYq3lO0VTng0fj7asFKtOms9ahvkgFwthmIYECDzrR4W3MuBD6Zo2PQis7hDrlPymtRhmXKq65gAJ5MP1FI66TS4FdS3QwjKknel+HusXhSI5nT86bcaw6pZTU5jvoayz8QjuJlBM95tPxrL0sPmJtCePHYx45xGyGyNYVgR3nUAP5qdvQ1L4ZuaGzJZINxHB1AGhVgdNyPEHryEw/DjcSLjK0aq696PNlO3mBRXBLDWyUPoymQev5aU1k+WsLgnz75QzLaoONjj7WDajWZq8OtrDyCRdfXUQVWd+kmoYfCrcLZu4qAs2u55AA8z0mk965L/MxBIEE7Das2ONSdL1F0hzw9mBJfIyvBDAayOvj+9QCQ4B2maqd8hKfd3XyrluazvGtdK22/MrKVsZ8LDG4QBmkaA+JgU2e0LLBXBmdN+moIE0PwayXU3JCuR8p0P8A1onjvFgoUBc9zdsxjYbGeZpN3kltRWgHH4NHBIRmk7gxpz8qnh8BYWywBugndScxBj7pO3vSG1xrH3cyW8LA5Egx76BvSqk+Jb1sOtxQt1I8QZ5GCfxp3HpM9Vx6XYeGGb8vyK8Rjrtp2UPdK6wLmv5ke1BNiOdH8S42LsZ0RjOpUsB7cvekV0kVv4YccxpmlC0ugV9qg6evjz/SrL2JBG9KDcq83BERqY1nz/b2o+0upFzqTXnZkA+IqzDGN6KW4Nqq3RdKxJlg0TauGRROOsCJFVYGzIE8qtutWQo8l+K1Wdx0pWyye6PStHZRACH0WOW9JiA9yFhR1NdB8HZEB5yNCK6i7rQuRhmg6EV1EBi9jrpXgBmOvKpX3BIK1JXVpzDyI613YgvwOGlsrSp5aVq+H4Z1dVMZgQQdv80m4TkZRmJzqdddSORBrScFZDeCPmAiQ3zbciDEVk67I9rXl74FMzvgn8YPcLhIUsQDpp+FZt+HqASWQH+75QfzNHfEGOHaEgktJ18OXlWYxOILHU6ToKjQ4ZrEkuERhi644Q7wOAuWiSLisDBJQ6g+XIb0yFzvA7azKiNqXCCtu4og7EeHOjF1Bjr9Krntu5FMlp2y3HY8se7oSdhMe01UmGGjM0GapvALHeE9BTLhL5UYrr1ETod6A/BDwg74Gg7NlDGSYqzDohZTvrqNtOfKKV3bnSfKm/Arqqpe4JI2U8+pmkMicY3yAmM+KYeCCD2Y0gDWPfek+MxqkxBZucL+f71H4g4igbT8Z+sUixPGCD3bbH0Ee4rtPppzVpEQhKb4HKvmEFSPUikXHrtpJtdiyuebLEeR0J8xSjimLvvEkx0AIH70BcLQMxJI5E1taXQuD3Sf2Ro4dPt5YTZUA6nTrVWJuiTB0qlrjREGPKoLrFalDZ2Uk0fatHSqgm0UTh8VGkVWV9iUi9AgV8wOYgZI231n0oFnojEvQZ1rkiWwi3fPPai7YUmBC+NLltHlMdauttFQ0SpHYu6dpoMqwP6Ufi7qswYLlEagVWSoEoSPM1eJEuQVbhmuq05SOc11SVA76waLt2rTATcyt4oY9wT+FVfZnYwoLeAqi9YZDDqVPQgj8d6q+eL5KsfYLCm0wkgh9FPIjn5HatZwQhMzOgbuncx7Gs1w+52mHA5gkT+HvJFaLDY17WEIbUn+pRt661ia+5+HvdCmXl/Uy/EB2hYqpRiToxBET4QQaX/6UYktAHPenuExrOCblq12Y2IDBvCO8Z9qss4hWIOWLZ0ZCBp0I6jx3pmOWeNbV2JUpLgq4fZXIFBmV0Pjv6eVQZSBI3NWqArFV5bUfcFnui6HXTUpB16w1LTm9/qDk3Zn8pY9eppxwhGtkyIBEjxijW4OgGa1czLyBEEeY/aqcXiZdREACKjJk+YtsehVu+EFJxCGChFE8wBPr1qOIuLlJz94HVQD6QahYL2mS9lDJ47Efw0FxjH527qBevnSsYbpcdO7BbbYccRbZZYgfz60Fi+0Gti2rr1kSPNZn1pVevonzGT0/agMVxZn0ByKOmhp7DpJN2un16B8eF3wE4y9iLgAu5UUGR3QD77xS53G2x69aibs6nU1AtWtCG1V/Q+kkqLVvHmfauYyKtXEACABUQ08quSVlzAFTQE1O5bBWedUreiuOLFfx0qfbgHahg8g1EGuo4OVydtOsVYrDL1M71YloqnzDvRoKpUZmhRVSSV5I5UvuSTTY29/Cq3uLlgopO+bauiyWhY7mBXVMmdq6iFRkLjHWFWRMzFe4q9dRR2q57Tc82ZfMH7p3qODu237t3MukB12U8swI28atFp8O5tsQ1txrBlWB5jxpSVJ1Xv6Mo/JBvB7XdyD7xGSNmB1HOZ1p98T37i27dt5AUCcw15czrSPguEi6qA6SI16GRrRnHkm4Q7z66e9ZOap6hX6icnchBjceXICmeU8q9UsgVidZ2OunPWvUS1bknvGdAKKvW1uLKmTGo6U85RiqS48wm5LhDLD2M5XIJadv5vTTH2zcfK4CMoGhQA7a8ppRwRiWUTERualxq1eFwkBm6Ea+0VmyjeXbYKuSniFu4jKQYjSRt6+FRu3wzqx5/NA9DEV4mNYCCdef50f8OYDtWcmIEb8zrP4UdycIty7Hbq6h+Nw1tLYNm8SoAMHrWfv2S4afmbYydNd4FFcTuBGYIddjrPnFL7GKOYLGZjoBzqmnxyS3Ln1OxxbfACnw68zcdQu5IJJ+oA+tK8aLYci3OUczzpxx2xiUbJdBAInKNo/PnSLJrWxg3yW6Ur9Og5FSX+RbaxBG1Re74VGNKIwWIQN30zDpMUwEK7OumlFWmA0MedQxN+2x7iZR51FmkRy+tQzgsXws5dQeopbdXWaIsRNFcR4XdVBcyN2Z1DR3fcVG5J8nNitBqAJJJiPHYedMP8ASL4ydxgXYoqxBzAgEEHY6itTwLgNu/aS7YU6iHU6q0fMs8jzB8orZ8QwDPkZFK5CDO/eAAJ15wBWXqPiuPFLb6i888YOj5Fds3FYowIZCQw6EGCNKlbbL3hvW345wRQ2eVQakySXdiZY6A6TWZxylD3RpFOYNRHNFSQeL3R3ALXyTO1RxVmRNQtnXXaj7NkOIHpRm6CLkTKvWupjxDh3ZGGYE+FeVdOyrR1m7cstnjMr6EgyrjmD4/WjL1tPl17M6p/aT0P5UNwnOpKGTbbcEbH+oE0RfXMcrE6Heksklur39AE5cj/hNtMpMwUWAY/Gs/xRwzgkyBOv850+wTpbtuc3LXT2pRfw692QWnWB58/pSGD/ANZSYCPL3CW6pOqgwNBTThNwA5jo3MTvUQbgeMpC6wMsCPaicTgM6ZrfzDdesdKcyTTW19CzaaocWLStdJEARt5VTxK5ctsHVsxB000A6FdqD4TisytJghSBpVt/EQhIOYTAncUgoNZKfoBrxC7EXCxLGASZgUz4Rfe2pkaE6UmL5yBMa+MDzpxjMLetJJIKjmNvCPCj5UqUXXJdquCN0SSxj/PnUcOFBJBgn7w39+VLJZiJY/j+dFDByJDAD2q6xpKnINCC8wjH2Ce8XZuQzET9TNIcZgtM3QwacYc5jHLyq58MNtD1nY01jk4cNjqhcfMycgbVXnrRHhgMgFYHQa+5pZj8GUPUdQKZjNMo4NKwJ2HIGrLDnaDU0c6dK1nBvh4lXYhXJgr3jlKmOaNod6Hn1EMSuYKU4xVsXfDHDHvXQbaZwp707Rz35xyr6LgeGfZ0uWWHcY50M6eQUjTkefPSheEcPxFm4r2mL2zANpyGZR/Y8CQP6THkd6f445yCdI0ivO6/XOcvC+PfX3Qnmyu6RXw3B21Eg5QeWUD8NtRVy3iSdYXnrp9aqxNsBBl5856b0FYbnOnX+b1iu58t2KXu6hvFHXsyEhZGpAUn3Ya+1fPr1pc2xcbTFavE9kx0LMf7iQD6AfnSfGW3DyFVRGkCPQzqa3fh0tkWma2kkkqZi+M4Y27hWCBymoYK/lIrR/E1g3FVtJVTBjfwrKK0Vv4pb4DE1tlwOb5VxrXULZuCK6opotaFuFulWiT5cqa2jmjrV+INvEW+0RQtwfMun0O8VXw1wNYkzz/al8s7TdcoRnzyMLigW4nVuVQuIOznWRuBpHmat426lgto6wCBykiTHjShbrZH68x6/WlcMHKNg8cHRY+IEawOm8/Q0ZwfHf1HUH+Gk2HXPoTHnTK7wZ0CupDIRvR8kIVtZZxXQYYhkzMMuXMPukRM7kR+FcuAa33rinsWEh1yuFPVlIII33ihbMPsdQNZ5QasBuKZW8UPKLka8u7Oo9/Klqadf2DoPbhKFQGCaai7bGUsD/Uux9Ir3F8Me4URnAjdhqIjQxTHAXnupF1IcffVYDe2hqFsHNl6Um9RNSd9gEsrTFmJ+HgXiy3dA3ZtWPOFA2od7Vq22RwXbnlO3ma0b2u6RmyjnG59ayPxFgWDA2FJXmANZ9DJ9qa02V5Woyfv1GMM91WEYu5YA/286kbaCPI6z60ILzEamBQlvEdopU6MNDprVq2tpJKjlWmobVRqRTrgIcMII2/m1XsAy6jQ1BbuYsSAFG0HWjOG4E3UzIxkHvL+FUnNRVss5Rj1A8DwcPmGxA0kGB46b+Vargto2rahiGidRzH5UFgruV1zaa5T66D6xTXEHsnjUowkDoT++lZOtyzyeHt+jL1LbdLoGXsWrxlERv40ZhknITrJggb+dKOFg5ttOdN7QdXOndHL9xzrFzdaEnG+pLEWiW73ynp+lXLhbPN2PQBaGxGIblbHmJn3FRxWMZVBVe910Pv186HFSdJEc2C4wjPAdtdjGUjwkUFxS0GuBVkKCZPPqBTG1xcXQAyhvEAT6RFVm5bknNtuDuP0p6GaWPtyMRyyxq/IoxWEtuRPdQamPw/GsT8WcPCd9QFJgBFHLmSa3gugnuxl8BQnH8KHt/7j5FI5HePAfNTWi1c45YrsW0+olOVHylHPU15Vt5ArMo1AOnlyr2vU8GgMbaquqTB3U8j+dG8Kw8kmNBrVD75Tr1Plz8aPW/kQ5dJInrpWTlk3HjuJt8CrF3SznLprAJNFLYJKm5I012g+p09poe8wkk6DmQNaVXr+Y6AhR8o50xjg5KlwFh04H6Ym2phbS5urkkfSPxoxOMOEhkUKJgJmA13IDEisxh7jHTn0POjrAg5CNCKpkwxXX+2VkkMrCJ2ilT8xEnl4b7aelM+L8ITTNetqN5Jk+w1NZ/BrlOXb16+dO+MWWcI8AyANPAb0pluOSNP7gXww/hhw1kKJZzsGIIHkIGnkaeXXRVkga9N6x3DsE2bOTkWRmnYxsI604xGNBaNIUTHnzrO1GLdPht+YrkpsaXUQoWObQTCnfy1GvhWC+KTIzpccodAVdspMfKyk90+darC8SIBzBQg+cE6R1k7evvWQ+KbCoSbcZWGsQVYHUHwIPT06U98Oi4zpjOn6mfw90qZBp9w/FhwQ28VnAavsuQRrHjW9OKZowm4mosYHXPMjmP5tT7h9oWst2z8hPeBO3hSHgNpmzGVYHZgZ16ESCPUUct/LKdd9OdZepldxT6f0RlyRcXt6jjjyKwDLsw5dd6rTHMwUMJjnzoKzcOinYbUVeVAmYHvTsDyrMnx4GZs5O9o5t9wsgYfT86jijkidZ2pXZvjIXJgkwBOtdiMUbhE9ANKWjgd8lUg63d10zDy/SirmIuCO8GXoQPodwfDWlN1HS2SOWxGvvFLz8SFkZXWdIkaH15Gi49NKfMVaLQxuXQb4zHqmYqhDE+WvMx1pFiMUS4fcgz5jmPXWhFxReCXnpJ1ir3XmpkCtPDpowXPU0cGnW1+Y3u4z7Pe7utl1DAeB5RzqeJxVwJKOHtttMH/qZE+9Z7GXmJWfuiB4A60RhcRkhgT41fHpYpJ9/f8AIXDgiue4i4vhiryeetdR/EreZOpBB9DXlaUJcclZwafAstMwaDMj6g+I3FNmJFkzvPMUvsW82iz3TI11Cn9DTnjbkWUQNz161n5pXOMfqJS6iOyHc5R8o3JqxcTaBIUSw5kae1SS8wTLbOU9YBJ9SKVC8QRmGs7wKait1hl0CyAWzHcdKKs8SIJlFI9j76/lVCWhOugbmK48LdDmBlah7XwyvUPulSAwMHx0mnN+8XsAAGVEk9KzuEuhpX+edPeFa2bts/MNRvr7/hSGphtSb7MBJC5caZWflUzFGYbHBjdMEkjT8vKkuaGIotLigTqBHgdfpRJ4o10IcE0MLeFKS75kJEFZlWB6yP4aS3RbyC2ZIEny9eQqxFbIwG0jzFL+IWnVdB3eZ/WjYY88sNji0LdJ8KKw+GztlFB7EU/4JhVNxXttI5qw1Hh0NO5Z7I2Gk6VhnwnjOxuvZuDQg+YYc/rR2KuS2pnpQXFLMXxcHrVubM6dJmsvLUpfM81yKZHzYwV1US20UNaxYc6jbxqGPYFiq/LyoZCBpQIY01b6gooYZcx3qa3CPlE+elCW7nga58ToQPLXerLG3ww0IX1GP+oECQQdKRYu+SxJUCegivHukIBrImKFa+Y1PpTmDTqHMRzDiUOYkBcE02QyvdMMAD5ikLGnHDnUmW00pma4GoOwnEkEBo8DUbDEGI0Ovrzrr9klcuaBMyOlUPcgjWqLoWlKuWMHfWCDFdVJAYD8a6oolt9hRw4nMr81bUjf/BpjxfFPfKlvSBEAUm4Yx7Zhy109av45fZXABgRy86HOF5kvwZW25UePodZ6UPcwTNrGnjp+NNLbHsQx1brS60Nn+9O8+FFjJ9uwUjiS4hATA8ang8c9rRjKdNz6daFv32k6natJwHh9prBZkDMZBLa8x1rpyUI+JEdEAX7YI7S2ZG+lE8MvtmMEyRy/ao3UFtAyd0yBptv02q+xbAukAdKWyNSg/IFLlC/KQxidzNGWVJaI1O2oP60NdPfYcp/Ois0ICN5GvrXO2jlGzy0xdoYxyJAymB1iBQV8i/d+zq+4OVtILgSAf7dD6xTe9bBOo3BmsZf/AOT1pjTJS5CwXBoP/H7TOAtxjmGdDpBQFNSIBmO16DuimeF4LZDB7TlWADlSwP8Atk7x5AxrWXwHzMP7R+I/U1PBHLiIGgOnoeVHyc2iZGsxGGzXlGpEgv0gkx5SADXr4VREAqwUnlt2hGvXSltwkEEaHSo3Tp6UipxqqFrT4oYXsCoZvmPcYgbEEEajQSIP7mpjAKWIGcwwU6jznbbalDnT+eFE4ZzFTKaroWteQUmHyFRLEHIcxAynM+UqNJmNatKscoykyRrPdEswI1+8AKVY1iYnkunptQyuetHioSX+IziSkug+XCWwYIJk2t+WdmBGw6a6UOOEBgD3hLgf9S5XpuB/gUHYMnXnWi+G7SldRPeNDz544IbqL5H8uNoUf6IgVsxKghdWiQe0A0j+oaa7TrVHDcJIYMr6bKIzfNl38CDWwfDI10BlBEtp5bVlOKjLf003FD0+tWbiiuDLvYecKMuk7T4TMR50N9hATNB2JPmGiKhhOQ5dKK4jZVbsAQCAY9KPvSdUNvyB+JILb6TlM+QIMZR5aV1A4sQ2nT9K9qzpgvmbe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MTEhUUExQWFhQXGBoaGBcYFhodGxwcGhgWGBccHB0YHCggGBwlHBcUITEhJSkrLi4uHB8zODMsNygtLisBCgoKDg0OGxAQGywkICUsLC8sLC0sLTQsLCwsLCwvLCwsLCwsLywsLCwsLCwsLCwvLCwsLCwsLCwsLCwsLCwsLP/AABEIAOsA1wMBIgACEQEDEQH/xAAbAAACAwEBAQAAAAAAAAAAAAAEBQIDBgABB//EADoQAAIBAgQDBgMHAwQDAQAAAAECEQADBBIhMQVBURMiYXGBkQYyoRRCscHR4fBSYvEVIzOCFkOSB//EABoBAAIDAQEAAAAAAAAAAAAAAAMEAQIFAAb/xAAuEQACAgEDAgQGAgMBAQAAAAAAAQIRAwQSITFBIlFx8AUTYYGR0aGxMsHxMyP/2gAMAwEAAhEDEQA/AMPbxpqwYvnNJy2tW5xl2707+HP6x7mqbUTYwu39N/2qn7USKDtvJA5Uy+zhASSNqikibBbGLMinNvEiKz4XnRNu8QIrnGzkx2eIiIH1qHa5qSl9d6nbvEVXYdY3PnRFgCDNJBjKITGE1DgzrGVoCddIrx2mlxxkVwxldtZNh2evGIO3860C2MrjjBpUbWdYcgqZUVRh709BUrt9Z0qDiZGn4V7YwzXGCoJJMCnHC+CXbq9rZFu8F1a1m7wHMFTHiZH41uvhThFpU7S2rEmdHXvW5EMsx4c6Vz6pYo3V/sHLIkfML2EdDDAjfl0nb1qFy00ZoOXrGnvzr6pxbgS33QuYVNxzI6Ty5a0F8Q4G6XsCwoI1Upl7oXQa8o/SlMPxSORqKXPN/QGs6dHzjsGiYMRM+EwfrRX+j3TZ7cKDbBjQ6jzFb7hvCLdm4bWZifmCmMgkEGGO4gwQfaj8Tw4W7RtKndM7REEk/STU5fiag+EVlno+a8YwVu2UNosUdQe9Egx3hp50K/Dr2UP2T5Tscp18hua3ycMUFCFEpsDqOkwdKtx9t+zc57gXUstoHPcJ5SAW16ChQ+LxdRXv8FI6pPhHy0mvAa9xjkXSGttaM/8AG0yOk5tfevBO9badqxtOzstdVzCurrLCC5biaoYxXj3qrDFqMULlbxo1rxIAPSl5Ug1ermuOCEwrkSokVDKRuKMw11wsjbrVRW40tBMeGlVvzJKDdqxTJ86jcQsM0RG5qoMQakiy2NakGIqlWk0XhsK9zYHKTGaDE6aT11HvXN11OBnkmisLhzzp5d4ccOSl4QwGoioPkI5jmNKF82+gRR7g3cA1GtDsbTHaKExN1iT02mo2zEVKh3Ochg3DoEqZqCShBIkg6giQfA17YuN9yTTRbU2u0IBE5WHNTymetVlPb1Kuja/C+CNtUxaWyC4Ga2t0GAfvAGSeuViCNRPKvoOCxRbuooUnUxXzv4eu24HYIiqVAZ0lWzKNnBJzc9Qa23BLgzgak5dTECek9a81m1E1q1FOk3z51/P7EVkay7SN7DuCQ0b6DrVeYiIgnyJ+gBLUzxuJI1Eeq/mahhrYylmi1p84IkeRb9KUhpIvUbYS/Pl6/uiHjW6kZzG4c3cQjFzaFthMLq06FQNN9NaerZQqcpeen+NqTcVTUN2rXMp0JO/tvVmF4qbYIiXI9ulDnmism2XKVq+r/N/yAU4qTUizEWO8BqTGukUi+Ivig4GA2Gd52eQLflmEmfCK0Nm+GIkjO2wzCepjrWR//QsevYvYuNlViGtvGYBlMshjUT15TXaHBjy5v/pFteXPv16k4YRUty7nzrjvHWxFzMbdu2NYW2oG+pJMSx86owmMAYFtQDqOopYxNSA0B8a9xDHGEVGPRGkuOg+xuPDvKAKOmg5e1dSR7s8vbSuq1FrPbd8HkPaq3xEbAe1DN4DSr3yhVI+bWffT6V1HHv2s9B7Vfbv6bLpVK5YmJrrCy0Hau4INPwjBdrbIA9xsfMfMPDQitT8PYK2uUMmkEMDrqd6yvwvaZLso4yn5lnWP1HWt7hrJLkRpE15n4pqJwk4Xx1M/UZJbttmf45whPlRQRGgGm21ZHE4NhcFsoC5PyqZ/b619ExiZiYJXxG9Z3HYO1hblu8XPaBgQA8HxnQsTvRfh2tdbZO329S2DM6pk+B8Ae2ZxFm32LaMSEuAcjJQl7R/uGg51pOHfDH2Vn7Jy9i7rkMHLHysDPQkTpOnSmdriIu2hetsL1o8yCjjrqwE+TAedG4OMg0Iy7DaFOsRNK6zXZeU+O1f95Onkb4M9x3h3bMGMyQsz0FJfi/g1xbqrZtsVNtflEidZGm3Kvoty0rxCz06zQXF8IFOqm7djS2WPZ/8AeNDA5GhaHXZIcvovwdHJOD5PiNzDOASVYAGJgxPntQbXNa+p8a4Ji3ts2KxJSyP/AF2bZyDp3U1I86+Y4uyoJykkToYgx5cq9RptQsyte/4Q3Ce4Jt4k2/lO/PX9q0nwnd7UFCM2y3AfvK05CfFW09aR/DDDtcjgFLoyGRME6KROxnSd9a1Pw/ZFq92eTJcWVDR/yKde9yzgjprrS+uyJQca5qymaXFD3goUFwRE7QoGx2IUAAjw0rV8GtHJBzZvukefPXpS2zhszaASdqOUOjEEQRXj8+ffPe1a7+/MzvmeLc0NeIbhTcggfLrHr40H9o1yuGZdhDAD2OlDo2ZoIGvOaK+yKNXujL0GtQ808s3OPT6v+74L7pZG3H362WYLAW8xgEggyrZd/Sh8ZwsgSFzkDYGJ94/GvTxa1h1znRSYzaH32AHnUr/H7rW2bDpbu6cmIcf9DGbmYzDbSncMcOaKc/D16JV7/hB4wxuNPqfMeK8ZZXNrG2WsMpV7L2j30nnmkg6dPEVlfiTi1y6xVri3QDIdY18f7SeYrR/FPHrGJD27lhlvrs6awfvghjIEzpr6GsIx/SvS6LTwit22vp29UGxY0uxzKOTT9PaatthY10IqhNxReVCNJB+laAdA5HjFdVlxSN66pOKQ/UVB9anFV5Z5VBxbassegouzhWDjYz05+9DIpiYiiRh3cSqs0bwCY9hpVZPg4c8PsMbokdncXUTIzDmPOJr6TwK3Ks3Svn/B8Q91ewu/MIyFvmga+sdek19G4CmWw5JH8FeS+NSlwpdf9GbntzVmc4tisoZgYPLrPgOZ6Csufhy/dOe5be0mpNx1ZmMf2jUk9IFHfEZTODGd/up06k0u/wBTxeHIuD/bXoFVVMcmA1I86f0OKcMaeOrfn/r/AIEwRaVoe/BOMa05S3c7WxtctOpVlH9SSSOe0jymK2WOxbgqBGWNNOX+KyHwrx8XnZmVEukQzpoW3g5fAmnNzEtprIg1mfEYzebxKvP98UgGdvdRosFfgEqYnpv+1WJeOshcvOen60nw2JEf7YMgd5jy8p060xOMCrqM0+H80rJ2yUuoLe2+WKb/AAqzDdg7TvltXYaOkAia+f3eFpevNbW5kuDYOCMx5rPJvoetbrjQt3VIm0rAadooUf8A1oPrWGvgboADzy9RzH7V6n4bKe1uzQ0yk0wzBYNMM5tYhEM7Pl1Hjm3j6itS6C5ldIMRqDM9IPUUvdPtOHQuw7ULIJnvRp7/AI0V8OcPe1bGYiWYkJGoHifOgavLac26kuGuz9CuWdc90anDuGAPMb9ZolLwGrHMfE/jSy2tvSc6knVRv6UbicQgEW0ZdN3YfmTXn3DdbuvoKdLkieIxZIJyiB0j6RSbG8byq47PPA1AnUefLT/ND8UchWzAgxIhT6abn2pLb46vcLkZmOXbltr6xTODTyn4qsrFTm7BPiPilzCXFCMWQ/MrksGXQiJ+Vsp3ncVc/GezOfD5Q2UP2ZJHaIdZXrpIK6fgaW8d4ph3d7d9H00DrBjQRpIO3SazePvgdmFeezBysPEyu+0V6HT6RThHfGn38n7/ACO48dpWuQnjPxCb7i5lC3VkFoHfE9zN/cFkE89KUYrE52zQB1qskkyd5q1FWPGtnHCOOO2PQbSrghbSegrg560XECNBI50M1ur2Sd2n9R0rqrK11ScXIy7/AM8ag2NjQChTcJip5JqKOD0xDQCcp3kDcR4Uz4Tetlu6/Z3J7pYd0nlqDp7UjsoZ60ZYwDZ1DDLm+We7m8jB8KFlS21dESfBt7JZiO0QLdXmPbMvga03bFcNGuu5rOYINlRSDmUgawWHhI386ecevBbQWSANTNeN1XiyRj9TGk7fBm8RjEzFQtw3I3t5BHmzzHtS+9gcG0h8RLHbtGjKY176ll6aMqjxFAY/Eu5I0S1z11PiY19KT4tVUwGJjkVI/GvRafTvaqden7NDFj4NT8M8HNrEXAToFGU6GQW3JGnKtQ+Fi4P6Sdv2rNfBl0m20RKjTSTE6jy8K0bY6SGaFyjks/Ssj4g8jzNP0Fc97qYZxDBLmUqWEfdnSYjairN4oAjIDB2J1E0q4ViWuHMyMBOkmfIwJ8NKY8QYrqzqM+zfpWdKM7UJdvfYFTT5PMXjbTAqVKnaA2ZT4EaR6ViMZwYnv2dRuBPLmPMGtZisGhCuty2zqQxWR3x1jrSzA2WHaTtmJU+BGw8iBWlpsvyYtwf2GYZHFcP7FvCLPZ2wrxIkwOszp0Otaa1hUCK4bvAA5c0+cQaS4K1JMjUCY69dz+tN7lsBA4Kieu48wNqz9TklKV+YvKbdsKs3lkl3UK239U+Ec6H4ljltAwhLEb7x5jf6159qtKZgAgDXL7xzmg7vFcNmgYhkY/1WxlPmckj3qmDE5vp09/UmC3dBR/5IjsbTqVzGJMxmOx12pHjMMhZgHBdTqhPe/flTTj3DwxzZkM7OoEHp8ulYzjZPbEtuAJPXTevQaTBBy8Drjkdjj54B+J3CXYnrtNL7lw0RevBjLE/idtNz5UOqZjFbkI7YpDKXFHK2lFW8QCxJUAf0iY9JJP1qv7NFVgQdqnhlqYQ1/p051WWmq4qampo4tW0CJmuodm6V7XEFV8cqqRzVnZmKhFSjg/AISQoIB8SAPc6UxhrZ7O6GyHUgax0ZeVLeHXuzaRE9CJB9Kd4LFl27RAJT5knTX5soOsHpOhpXUSa57AskqQ/4NfeVLNmyjRuZA+WfEVPj95rg1JMkT1PgK7h98pLLsdgQD486X8Svu50VNxy9zofLSvPQjuz7uFRmQdzvoeNYKCEezYJ+/cupnPrOnloKpx/w9cupnuFVKg99Wzo402ykkN4UBjDhy2V2ZH5sveTwlT3vY+lQwmGv2nISZI7roe71UyOR2rTipJboyp/Vdfvf79B5cK0zV8AtPhma2sRAjSDsJnx3M1d25LMDlC/eJG1EYu0WS3dkAlAW15gCfWqPtBfLagZYEyukTqSY3jaOlY0m8knJ9e/2EpbpMYBDasC/qFLEKuksOZUfeFCOe1tEKHCiSEaY130Pynnp415jMTmBW1nKL3UJOYDyEaeUUtwWKuowzEkXJE8gRyjauhibi5LqTXkC2cZlVcrEm2RJ15nUCeQp8pEx1OnrSrF8MLXSdYMH9PSmtvDS6iekGi55waTRM2mlQ/4RgcwOWJAlpMHnyO9V4hDrmXIeR3nyAoC5xBlcrlCgc2Y949dPyqWLxS3Aslg0d4KxAPsdazfltysFNU6a5IrbtJma46qf7pP03NYj4s4v2jKEvtcVdgbZQDymCfatVduWUGUm4hP9aEqf/kH61neI3MPc2QjxA09J1FbXw+G2W5xb+tDemhTumKsNjnyqJ2/nrXcU7413Aq1bCg6GR1ogWhGtbNxTtI1VDgzFxAIiTprpEGfrpFTs9adXcDZ1MkGllzD5ToZFGU0ymxo4WWYTUbdsiZFE2MTHryo4YwFSIAB8Ki2uxZJMSNb6V7h7ZLAdYq/GpGsUPYxEGY160RO0UaplmLw2ViNJFdVauZJPOuqSCnDzIFWYq3lO0VTng0fj7asFKtOms9ahvkgFwthmIYECDzrR4W3MuBD6Zo2PQis7hDrlPymtRhmXKq65gAJ5MP1FI66TS4FdS3QwjKknel+HusXhSI5nT86bcaw6pZTU5jvoayz8QjuJlBM95tPxrL0sPmJtCePHYx45xGyGyNYVgR3nUAP5qdvQ1L4ZuaGzJZINxHB1AGhVgdNyPEHryEw/DjcSLjK0aq696PNlO3mBRXBLDWyUPoymQev5aU1k+WsLgnz75QzLaoONjj7WDajWZq8OtrDyCRdfXUQVWd+kmoYfCrcLZu4qAs2u55AA8z0mk965L/MxBIEE7Das2ONSdL1F0hzw9mBJfIyvBDAayOvj+9QCQ4B2maqd8hKfd3XyrluazvGtdK22/MrKVsZ8LDG4QBmkaA+JgU2e0LLBXBmdN+moIE0PwayXU3JCuR8p0P8A1onjvFgoUBc9zdsxjYbGeZpN3kltRWgHH4NHBIRmk7gxpz8qnh8BYWywBugndScxBj7pO3vSG1xrH3cyW8LA5Egx76BvSqk+Jb1sOtxQt1I8QZ5GCfxp3HpM9Vx6XYeGGb8vyK8Rjrtp2UPdK6wLmv5ke1BNiOdH8S42LsZ0RjOpUsB7cvekV0kVv4YccxpmlC0ugV9qg6evjz/SrL2JBG9KDcq83BERqY1nz/b2o+0upFzqTXnZkA+IqzDGN6KW4Nqq3RdKxJlg0TauGRROOsCJFVYGzIE8qtutWQo8l+K1Wdx0pWyye6PStHZRACH0WOW9JiA9yFhR1NdB8HZEB5yNCK6i7rQuRhmg6EV1EBi9jrpXgBmOvKpX3BIK1JXVpzDyI613YgvwOGlsrSp5aVq+H4Z1dVMZgQQdv80m4TkZRmJzqdddSORBrScFZDeCPmAiQ3zbciDEVk67I9rXl74FMzvgn8YPcLhIUsQDpp+FZt+HqASWQH+75QfzNHfEGOHaEgktJ18OXlWYxOILHU6ToKjQ4ZrEkuERhi644Q7wOAuWiSLisDBJQ6g+XIb0yFzvA7azKiNqXCCtu4og7EeHOjF1Bjr9Krntu5FMlp2y3HY8se7oSdhMe01UmGGjM0GapvALHeE9BTLhL5UYrr1ETod6A/BDwg74Gg7NlDGSYqzDohZTvrqNtOfKKV3bnSfKm/Arqqpe4JI2U8+pmkMicY3yAmM+KYeCCD2Y0gDWPfek+MxqkxBZucL+f71H4g4igbT8Z+sUixPGCD3bbH0Ee4rtPppzVpEQhKb4HKvmEFSPUikXHrtpJtdiyuebLEeR0J8xSjimLvvEkx0AIH70BcLQMxJI5E1taXQuD3Sf2Ro4dPt5YTZUA6nTrVWJuiTB0qlrjREGPKoLrFalDZ2Uk0fatHSqgm0UTh8VGkVWV9iUi9AgV8wOYgZI231n0oFnojEvQZ1rkiWwi3fPPai7YUmBC+NLltHlMdauttFQ0SpHYu6dpoMqwP6Ufi7qswYLlEagVWSoEoSPM1eJEuQVbhmuq05SOc11SVA76waLt2rTATcyt4oY9wT+FVfZnYwoLeAqi9YZDDqVPQgj8d6q+eL5KsfYLCm0wkgh9FPIjn5HatZwQhMzOgbuncx7Gs1w+52mHA5gkT+HvJFaLDY17WEIbUn+pRt661ia+5+HvdCmXl/Uy/EB2hYqpRiToxBET4QQaX/6UYktAHPenuExrOCblq12Y2IDBvCO8Z9qss4hWIOWLZ0ZCBp0I6jx3pmOWeNbV2JUpLgq4fZXIFBmV0Pjv6eVQZSBI3NWqArFV5bUfcFnui6HXTUpB16w1LTm9/qDk3Zn8pY9eppxwhGtkyIBEjxijW4OgGa1czLyBEEeY/aqcXiZdREACKjJk+YtsehVu+EFJxCGChFE8wBPr1qOIuLlJz94HVQD6QahYL2mS9lDJ47Efw0FxjH527qBevnSsYbpcdO7BbbYccRbZZYgfz60Fi+0Gti2rr1kSPNZn1pVevonzGT0/agMVxZn0ByKOmhp7DpJN2un16B8eF3wE4y9iLgAu5UUGR3QD77xS53G2x69aibs6nU1AtWtCG1V/Q+kkqLVvHmfauYyKtXEACABUQ08quSVlzAFTQE1O5bBWedUreiuOLFfx0qfbgHahg8g1EGuo4OVydtOsVYrDL1M71YloqnzDvRoKpUZmhRVSSV5I5UvuSTTY29/Cq3uLlgopO+bauiyWhY7mBXVMmdq6iFRkLjHWFWRMzFe4q9dRR2q57Tc82ZfMH7p3qODu237t3MukB12U8swI28atFp8O5tsQ1txrBlWB5jxpSVJ1Xv6Mo/JBvB7XdyD7xGSNmB1HOZ1p98T37i27dt5AUCcw15czrSPguEi6qA6SI16GRrRnHkm4Q7z66e9ZOap6hX6icnchBjceXICmeU8q9UsgVidZ2OunPWvUS1bknvGdAKKvW1uLKmTGo6U85RiqS48wm5LhDLD2M5XIJadv5vTTH2zcfK4CMoGhQA7a8ppRwRiWUTERualxq1eFwkBm6Ea+0VmyjeXbYKuSniFu4jKQYjSRt6+FRu3wzqx5/NA9DEV4mNYCCdef50f8OYDtWcmIEb8zrP4UdycIty7Hbq6h+Nw1tLYNm8SoAMHrWfv2S4afmbYydNd4FFcTuBGYIddjrPnFL7GKOYLGZjoBzqmnxyS3Ln1OxxbfACnw68zcdQu5IJJ+oA+tK8aLYci3OUczzpxx2xiUbJdBAInKNo/PnSLJrWxg3yW6Ur9Og5FSX+RbaxBG1Re74VGNKIwWIQN30zDpMUwEK7OumlFWmA0MedQxN+2x7iZR51FmkRy+tQzgsXws5dQeopbdXWaIsRNFcR4XdVBcyN2Z1DR3fcVG5J8nNitBqAJJJiPHYedMP8ASL4ydxgXYoqxBzAgEEHY6itTwLgNu/aS7YU6iHU6q0fMs8jzB8orZ8QwDPkZFK5CDO/eAAJ15wBWXqPiuPFLb6i888YOj5Fds3FYowIZCQw6EGCNKlbbL3hvW345wRQ2eVQakySXdiZY6A6TWZxylD3RpFOYNRHNFSQeL3R3ALXyTO1RxVmRNQtnXXaj7NkOIHpRm6CLkTKvWupjxDh3ZGGYE+FeVdOyrR1m7cstnjMr6EgyrjmD4/WjL1tPl17M6p/aT0P5UNwnOpKGTbbcEbH+oE0RfXMcrE6Heksklur39AE5cj/hNtMpMwUWAY/Gs/xRwzgkyBOv850+wTpbtuc3LXT2pRfw692QWnWB58/pSGD/ANZSYCPL3CW6pOqgwNBTThNwA5jo3MTvUQbgeMpC6wMsCPaicTgM6ZrfzDdesdKcyTTW19CzaaocWLStdJEARt5VTxK5ctsHVsxB000A6FdqD4TisytJghSBpVt/EQhIOYTAncUgoNZKfoBrxC7EXCxLGASZgUz4Rfe2pkaE6UmL5yBMa+MDzpxjMLetJJIKjmNvCPCj5UqUXXJdquCN0SSxj/PnUcOFBJBgn7w39+VLJZiJY/j+dFDByJDAD2q6xpKnINCC8wjH2Ce8XZuQzET9TNIcZgtM3QwacYc5jHLyq58MNtD1nY01jk4cNjqhcfMycgbVXnrRHhgMgFYHQa+5pZj8GUPUdQKZjNMo4NKwJ2HIGrLDnaDU0c6dK1nBvh4lXYhXJgr3jlKmOaNod6Hn1EMSuYKU4xVsXfDHDHvXQbaZwp707Rz35xyr6LgeGfZ0uWWHcY50M6eQUjTkefPSheEcPxFm4r2mL2zANpyGZR/Y8CQP6THkd6f445yCdI0ivO6/XOcvC+PfX3Qnmyu6RXw3B21Eg5QeWUD8NtRVy3iSdYXnrp9aqxNsBBl5856b0FYbnOnX+b1iu58t2KXu6hvFHXsyEhZGpAUn3Ya+1fPr1pc2xcbTFavE9kx0LMf7iQD6AfnSfGW3DyFVRGkCPQzqa3fh0tkWma2kkkqZi+M4Y27hWCBymoYK/lIrR/E1g3FVtJVTBjfwrKK0Vv4pb4DE1tlwOb5VxrXULZuCK6opotaFuFulWiT5cqa2jmjrV+INvEW+0RQtwfMun0O8VXw1wNYkzz/al8s7TdcoRnzyMLigW4nVuVQuIOznWRuBpHmat426lgto6wCBykiTHjShbrZH68x6/WlcMHKNg8cHRY+IEawOm8/Q0ZwfHf1HUH+Gk2HXPoTHnTK7wZ0CupDIRvR8kIVtZZxXQYYhkzMMuXMPukRM7kR+FcuAa33rinsWEh1yuFPVlIII33ihbMPsdQNZ5QasBuKZW8UPKLka8u7Oo9/Klqadf2DoPbhKFQGCaai7bGUsD/Uux9Ir3F8Me4URnAjdhqIjQxTHAXnupF1IcffVYDe2hqFsHNl6Um9RNSd9gEsrTFmJ+HgXiy3dA3ZtWPOFA2od7Vq22RwXbnlO3ma0b2u6RmyjnG59ayPxFgWDA2FJXmANZ9DJ9qa02V5Woyfv1GMM91WEYu5YA/286kbaCPI6z60ILzEamBQlvEdopU6MNDprVq2tpJKjlWmobVRqRTrgIcMII2/m1XsAy6jQ1BbuYsSAFG0HWjOG4E3UzIxkHvL+FUnNRVss5Rj1A8DwcPmGxA0kGB46b+Vargto2rahiGidRzH5UFgruV1zaa5T66D6xTXEHsnjUowkDoT++lZOtyzyeHt+jL1LbdLoGXsWrxlERv40ZhknITrJggb+dKOFg5ttOdN7QdXOndHL9xzrFzdaEnG+pLEWiW73ynp+lXLhbPN2PQBaGxGIblbHmJn3FRxWMZVBVe910Pv186HFSdJEc2C4wjPAdtdjGUjwkUFxS0GuBVkKCZPPqBTG1xcXQAyhvEAT6RFVm5bknNtuDuP0p6GaWPtyMRyyxq/IoxWEtuRPdQamPw/GsT8WcPCd9QFJgBFHLmSa3gugnuxl8BQnH8KHt/7j5FI5HePAfNTWi1c45YrsW0+olOVHylHPU15Vt5ArMo1AOnlyr2vU8GgMbaquqTB3U8j+dG8Kw8kmNBrVD75Tr1Plz8aPW/kQ5dJInrpWTlk3HjuJt8CrF3SznLprAJNFLYJKm5I012g+p09poe8wkk6DmQNaVXr+Y6AhR8o50xjg5KlwFh04H6Ym2phbS5urkkfSPxoxOMOEhkUKJgJmA13IDEisxh7jHTn0POjrAg5CNCKpkwxXX+2VkkMrCJ2ilT8xEnl4b7aelM+L8ITTNetqN5Jk+w1NZ/BrlOXb16+dO+MWWcI8AyANPAb0pluOSNP7gXww/hhw1kKJZzsGIIHkIGnkaeXXRVkga9N6x3DsE2bOTkWRmnYxsI604xGNBaNIUTHnzrO1GLdPht+YrkpsaXUQoWObQTCnfy1GvhWC+KTIzpccodAVdspMfKyk90+darC8SIBzBQg+cE6R1k7evvWQ+KbCoSbcZWGsQVYHUHwIPT06U98Oi4zpjOn6mfw90qZBp9w/FhwQ28VnAavsuQRrHjW9OKZowm4mosYHXPMjmP5tT7h9oWst2z8hPeBO3hSHgNpmzGVYHZgZ16ESCPUUct/LKdd9OdZepldxT6f0RlyRcXt6jjjyKwDLsw5dd6rTHMwUMJjnzoKzcOinYbUVeVAmYHvTsDyrMnx4GZs5O9o5t9wsgYfT86jijkidZ2pXZvjIXJgkwBOtdiMUbhE9ANKWjgd8lUg63d10zDy/SirmIuCO8GXoQPodwfDWlN1HS2SOWxGvvFLz8SFkZXWdIkaH15Gi49NKfMVaLQxuXQb4zHqmYqhDE+WvMx1pFiMUS4fcgz5jmPXWhFxReCXnpJ1ir3XmpkCtPDpowXPU0cGnW1+Y3u4z7Pe7utl1DAeB5RzqeJxVwJKOHtttMH/qZE+9Z7GXmJWfuiB4A60RhcRkhgT41fHpYpJ9/f8AIXDgiue4i4vhiryeetdR/EreZOpBB9DXlaUJcclZwafAstMwaDMj6g+I3FNmJFkzvPMUvsW82iz3TI11Cn9DTnjbkWUQNz161n5pXOMfqJS6iOyHc5R8o3JqxcTaBIUSw5kae1SS8wTLbOU9YBJ9SKVC8QRmGs7wKait1hl0CyAWzHcdKKs8SIJlFI9j76/lVCWhOugbmK48LdDmBlah7XwyvUPulSAwMHx0mnN+8XsAAGVEk9KzuEuhpX+edPeFa2bts/MNRvr7/hSGphtSb7MBJC5caZWflUzFGYbHBjdMEkjT8vKkuaGIotLigTqBHgdfpRJ4o10IcE0MLeFKS75kJEFZlWB6yP4aS3RbyC2ZIEny9eQqxFbIwG0jzFL+IWnVdB3eZ/WjYY88sNji0LdJ8KKw+GztlFB7EU/4JhVNxXttI5qw1Hh0NO5Z7I2Gk6VhnwnjOxuvZuDQg+YYc/rR2KuS2pnpQXFLMXxcHrVubM6dJmsvLUpfM81yKZHzYwV1US20UNaxYc6jbxqGPYFiq/LyoZCBpQIY01b6gooYZcx3qa3CPlE+elCW7nga58ToQPLXerLG3ww0IX1GP+oECQQdKRYu+SxJUCegivHukIBrImKFa+Y1PpTmDTqHMRzDiUOYkBcE02QyvdMMAD5ikLGnHDnUmW00pma4GoOwnEkEBo8DUbDEGI0Ovrzrr9klcuaBMyOlUPcgjWqLoWlKuWMHfWCDFdVJAYD8a6oolt9hRw4nMr81bUjf/BpjxfFPfKlvSBEAUm4Yx7Zhy109av45fZXABgRy86HOF5kvwZW25UePodZ6UPcwTNrGnjp+NNLbHsQx1brS60Nn+9O8+FFjJ9uwUjiS4hATA8ang8c9rRjKdNz6daFv32k6natJwHh9prBZkDMZBLa8x1rpyUI+JEdEAX7YI7S2ZG+lE8MvtmMEyRy/ao3UFtAyd0yBptv02q+xbAukAdKWyNSg/IFLlC/KQxidzNGWVJaI1O2oP60NdPfYcp/Ois0ICN5GvrXO2jlGzy0xdoYxyJAymB1iBQV8i/d+zq+4OVtILgSAf7dD6xTe9bBOo3BmsZf/AOT1pjTJS5CwXBoP/H7TOAtxjmGdDpBQFNSIBmO16DuimeF4LZDB7TlWADlSwP8Atk7x5AxrWXwHzMP7R+I/U1PBHLiIGgOnoeVHyc2iZGsxGGzXlGpEgv0gkx5SADXr4VREAqwUnlt2hGvXSltwkEEaHSo3Tp6UipxqqFrT4oYXsCoZvmPcYgbEEEajQSIP7mpjAKWIGcwwU6jznbbalDnT+eFE4ZzFTKaroWteQUmHyFRLEHIcxAynM+UqNJmNatKscoykyRrPdEswI1+8AKVY1iYnkunptQyuetHioSX+IziSkug+XCWwYIJk2t+WdmBGw6a6UOOEBgD3hLgf9S5XpuB/gUHYMnXnWi+G7SldRPeNDz544IbqL5H8uNoUf6IgVsxKghdWiQe0A0j+oaa7TrVHDcJIYMr6bKIzfNl38CDWwfDI10BlBEtp5bVlOKjLf003FD0+tWbiiuDLvYecKMuk7T4TMR50N9hATNB2JPmGiKhhOQ5dKK4jZVbsAQCAY9KPvSdUNvyB+JILb6TlM+QIMZR5aV1A4sQ2nT9K9qzpgvmbe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xMTEhUUExQWFhQXGBoaGBcYFhodGxwcGhgWGBccHB0YHCggGBwlHBcUITEhJSkrLi4uHB8zODMsNygtLisBCgoKDg0OGxAQGywkICUsLC8sLC0sLTQsLCwsLCwvLCwsLCwsLywsLCwsLCwsLCwvLCwsLCwsLCwsLCwsLCwsLP/AABEIAOsA1wMBIgACEQEDEQH/xAAbAAACAwEBAQAAAAAAAAAAAAAEBQIDBgABB//EADoQAAIBAgQDBgMHAwQDAQAAAAECEQADBBIhMQVBURMiYXGBkQYyoRRCscHR4fBSYvEVIzOCFkOSB//EABoBAAIDAQEAAAAAAAAAAAAAAAMEAQIFAAb/xAAuEQACAgEDAgQGAgMBAQAAAAAAAQIRAwQSITFBIlFx8AUTYYGR0aGxMsHxMyP/2gAMAwEAAhEDEQA/AMPbxpqwYvnNJy2tW5xl2707+HP6x7mqbUTYwu39N/2qn7USKDtvJA5Uy+zhASSNqikibBbGLMinNvEiKz4XnRNu8QIrnGzkx2eIiIH1qHa5qSl9d6nbvEVXYdY3PnRFgCDNJBjKITGE1DgzrGVoCddIrx2mlxxkVwxldtZNh2evGIO3860C2MrjjBpUbWdYcgqZUVRh709BUrt9Z0qDiZGn4V7YwzXGCoJJMCnHC+CXbq9rZFu8F1a1m7wHMFTHiZH41uvhThFpU7S2rEmdHXvW5EMsx4c6Vz6pYo3V/sHLIkfML2EdDDAjfl0nb1qFy00ZoOXrGnvzr6pxbgS33QuYVNxzI6Ty5a0F8Q4G6XsCwoI1Upl7oXQa8o/SlMPxSORqKXPN/QGs6dHzjsGiYMRM+EwfrRX+j3TZ7cKDbBjQ6jzFb7hvCLdm4bWZifmCmMgkEGGO4gwQfaj8Tw4W7RtKndM7REEk/STU5fiag+EVlno+a8YwVu2UNosUdQe9Egx3hp50K/Dr2UP2T5Tscp18hua3ycMUFCFEpsDqOkwdKtx9t+zc57gXUstoHPcJ5SAW16ChQ+LxdRXv8FI6pPhHy0mvAa9xjkXSGttaM/8AG0yOk5tfevBO9badqxtOzstdVzCurrLCC5biaoYxXj3qrDFqMULlbxo1rxIAPSl5Ug1ermuOCEwrkSokVDKRuKMw11wsjbrVRW40tBMeGlVvzJKDdqxTJ86jcQsM0RG5qoMQakiy2NakGIqlWk0XhsK9zYHKTGaDE6aT11HvXN11OBnkmisLhzzp5d4ccOSl4QwGoioPkI5jmNKF82+gRR7g3cA1GtDsbTHaKExN1iT02mo2zEVKh3Ochg3DoEqZqCShBIkg6giQfA17YuN9yTTRbU2u0IBE5WHNTymetVlPb1Kuja/C+CNtUxaWyC4Ga2t0GAfvAGSeuViCNRPKvoOCxRbuooUnUxXzv4eu24HYIiqVAZ0lWzKNnBJzc9Qa23BLgzgak5dTECek9a81m1E1q1FOk3z51/P7EVkay7SN7DuCQ0b6DrVeYiIgnyJ+gBLUzxuJI1Eeq/mahhrYylmi1p84IkeRb9KUhpIvUbYS/Pl6/uiHjW6kZzG4c3cQjFzaFthMLq06FQNN9NaerZQqcpeen+NqTcVTUN2rXMp0JO/tvVmF4qbYIiXI9ulDnmism2XKVq+r/N/yAU4qTUizEWO8BqTGukUi+Ivig4GA2Gd52eQLflmEmfCK0Nm+GIkjO2wzCepjrWR//QsevYvYuNlViGtvGYBlMshjUT15TXaHBjy5v/pFteXPv16k4YRUty7nzrjvHWxFzMbdu2NYW2oG+pJMSx86owmMAYFtQDqOopYxNSA0B8a9xDHGEVGPRGkuOg+xuPDvKAKOmg5e1dSR7s8vbSuq1FrPbd8HkPaq3xEbAe1DN4DSr3yhVI+bWffT6V1HHv2s9B7Vfbv6bLpVK5YmJrrCy0Hau4INPwjBdrbIA9xsfMfMPDQitT8PYK2uUMmkEMDrqd6yvwvaZLso4yn5lnWP1HWt7hrJLkRpE15n4pqJwk4Xx1M/UZJbttmf45whPlRQRGgGm21ZHE4NhcFsoC5PyqZ/b619ExiZiYJXxG9Z3HYO1hblu8XPaBgQA8HxnQsTvRfh2tdbZO329S2DM6pk+B8Ae2ZxFm32LaMSEuAcjJQl7R/uGg51pOHfDH2Vn7Jy9i7rkMHLHysDPQkTpOnSmdriIu2hetsL1o8yCjjrqwE+TAedG4OMg0Iy7DaFOsRNK6zXZeU+O1f95Onkb4M9x3h3bMGMyQsz0FJfi/g1xbqrZtsVNtflEidZGm3Kvoty0rxCz06zQXF8IFOqm7djS2WPZ/8AeNDA5GhaHXZIcvovwdHJOD5PiNzDOASVYAGJgxPntQbXNa+p8a4Ji3ts2KxJSyP/AF2bZyDp3U1I86+Y4uyoJykkToYgx5cq9RptQsyte/4Q3Ce4Jt4k2/lO/PX9q0nwnd7UFCM2y3AfvK05CfFW09aR/DDDtcjgFLoyGRME6KROxnSd9a1Pw/ZFq92eTJcWVDR/yKde9yzgjprrS+uyJQca5qymaXFD3goUFwRE7QoGx2IUAAjw0rV8GtHJBzZvukefPXpS2zhszaASdqOUOjEEQRXj8+ffPe1a7+/MzvmeLc0NeIbhTcggfLrHr40H9o1yuGZdhDAD2OlDo2ZoIGvOaK+yKNXujL0GtQ808s3OPT6v+74L7pZG3H362WYLAW8xgEggyrZd/Sh8ZwsgSFzkDYGJ94/GvTxa1h1znRSYzaH32AHnUr/H7rW2bDpbu6cmIcf9DGbmYzDbSncMcOaKc/D16JV7/hB4wxuNPqfMeK8ZZXNrG2WsMpV7L2j30nnmkg6dPEVlfiTi1y6xVri3QDIdY18f7SeYrR/FPHrGJD27lhlvrs6awfvghjIEzpr6GsIx/SvS6LTwit22vp29UGxY0uxzKOTT9PaatthY10IqhNxReVCNJB+laAdA5HjFdVlxSN66pOKQ/UVB9anFV5Z5VBxbassegouzhWDjYz05+9DIpiYiiRh3cSqs0bwCY9hpVZPg4c8PsMbokdncXUTIzDmPOJr6TwK3Ks3Svn/B8Q91ewu/MIyFvmga+sdek19G4CmWw5JH8FeS+NSlwpdf9GbntzVmc4tisoZgYPLrPgOZ6Csufhy/dOe5be0mpNx1ZmMf2jUk9IFHfEZTODGd/up06k0u/wBTxeHIuD/bXoFVVMcmA1I86f0OKcMaeOrfn/r/AIEwRaVoe/BOMa05S3c7WxtctOpVlH9SSSOe0jymK2WOxbgqBGWNNOX+KyHwrx8XnZmVEukQzpoW3g5fAmnNzEtprIg1mfEYzebxKvP98UgGdvdRosFfgEqYnpv+1WJeOshcvOen60nw2JEf7YMgd5jy8p060xOMCrqM0+H80rJ2yUuoLe2+WKb/AAqzDdg7TvltXYaOkAia+f3eFpevNbW5kuDYOCMx5rPJvoetbrjQt3VIm0rAadooUf8A1oPrWGvgboADzy9RzH7V6n4bKe1uzQ0yk0wzBYNMM5tYhEM7Pl1Hjm3j6itS6C5ldIMRqDM9IPUUvdPtOHQuw7ULIJnvRp7/AI0V8OcPe1bGYiWYkJGoHifOgavLac26kuGuz9CuWdc90anDuGAPMb9ZolLwGrHMfE/jSy2tvSc6knVRv6UbicQgEW0ZdN3YfmTXn3DdbuvoKdLkieIxZIJyiB0j6RSbG8byq47PPA1AnUefLT/ND8UchWzAgxIhT6abn2pLb46vcLkZmOXbltr6xTODTyn4qsrFTm7BPiPilzCXFCMWQ/MrksGXQiJ+Vsp3ncVc/GezOfD5Q2UP2ZJHaIdZXrpIK6fgaW8d4ph3d7d9H00DrBjQRpIO3SazePvgdmFeezBysPEyu+0V6HT6RThHfGn38n7/ACO48dpWuQnjPxCb7i5lC3VkFoHfE9zN/cFkE89KUYrE52zQB1qskkyd5q1FWPGtnHCOOO2PQbSrghbSegrg560XECNBI50M1ur2Sd2n9R0rqrK11ScXIy7/AM8ag2NjQChTcJip5JqKOD0xDQCcp3kDcR4Uz4Tetlu6/Z3J7pYd0nlqDp7UjsoZ60ZYwDZ1DDLm+We7m8jB8KFlS21dESfBt7JZiO0QLdXmPbMvga03bFcNGuu5rOYINlRSDmUgawWHhI386ecevBbQWSANTNeN1XiyRj9TGk7fBm8RjEzFQtw3I3t5BHmzzHtS+9gcG0h8RLHbtGjKY176ll6aMqjxFAY/Eu5I0S1z11PiY19KT4tVUwGJjkVI/GvRafTvaqden7NDFj4NT8M8HNrEXAToFGU6GQW3JGnKtQ+Fi4P6Sdv2rNfBl0m20RKjTSTE6jy8K0bY6SGaFyjks/Ssj4g8jzNP0Fc97qYZxDBLmUqWEfdnSYjairN4oAjIDB2J1E0q4ViWuHMyMBOkmfIwJ8NKY8QYrqzqM+zfpWdKM7UJdvfYFTT5PMXjbTAqVKnaA2ZT4EaR6ViMZwYnv2dRuBPLmPMGtZisGhCuty2zqQxWR3x1jrSzA2WHaTtmJU+BGw8iBWlpsvyYtwf2GYZHFcP7FvCLPZ2wrxIkwOszp0Otaa1hUCK4bvAA5c0+cQaS4K1JMjUCY69dz+tN7lsBA4Kieu48wNqz9TklKV+YvKbdsKs3lkl3UK239U+Ec6H4ljltAwhLEb7x5jf6159qtKZgAgDXL7xzmg7vFcNmgYhkY/1WxlPmckj3qmDE5vp09/UmC3dBR/5IjsbTqVzGJMxmOx12pHjMMhZgHBdTqhPe/flTTj3DwxzZkM7OoEHp8ulYzjZPbEtuAJPXTevQaTBBy8Drjkdjj54B+J3CXYnrtNL7lw0RevBjLE/idtNz5UOqZjFbkI7YpDKXFHK2lFW8QCxJUAf0iY9JJP1qv7NFVgQdqnhlqYQ1/p051WWmq4qampo4tW0CJmuodm6V7XEFV8cqqRzVnZmKhFSjg/AISQoIB8SAPc6UxhrZ7O6GyHUgax0ZeVLeHXuzaRE9CJB9Kd4LFl27RAJT5knTX5soOsHpOhpXUSa57AskqQ/4NfeVLNmyjRuZA+WfEVPj95rg1JMkT1PgK7h98pLLsdgQD486X8Svu50VNxy9zofLSvPQjuz7uFRmQdzvoeNYKCEezYJ+/cupnPrOnloKpx/w9cupnuFVKg99Wzo402ykkN4UBjDhy2V2ZH5sveTwlT3vY+lQwmGv2nISZI7roe71UyOR2rTipJboyp/Vdfvf79B5cK0zV8AtPhma2sRAjSDsJnx3M1d25LMDlC/eJG1EYu0WS3dkAlAW15gCfWqPtBfLagZYEyukTqSY3jaOlY0m8knJ9e/2EpbpMYBDasC/qFLEKuksOZUfeFCOe1tEKHCiSEaY130Pynnp415jMTmBW1nKL3UJOYDyEaeUUtwWKuowzEkXJE8gRyjauhibi5LqTXkC2cZlVcrEm2RJ15nUCeQp8pEx1OnrSrF8MLXSdYMH9PSmtvDS6iekGi55waTRM2mlQ/4RgcwOWJAlpMHnyO9V4hDrmXIeR3nyAoC5xBlcrlCgc2Y949dPyqWLxS3Aslg0d4KxAPsdazfltysFNU6a5IrbtJma46qf7pP03NYj4s4v2jKEvtcVdgbZQDymCfatVduWUGUm4hP9aEqf/kH61neI3MPc2QjxA09J1FbXw+G2W5xb+tDemhTumKsNjnyqJ2/nrXcU7413Aq1bCg6GR1ogWhGtbNxTtI1VDgzFxAIiTprpEGfrpFTs9adXcDZ1MkGllzD5ToZFGU0ymxo4WWYTUbdsiZFE2MTHryo4YwFSIAB8Ki2uxZJMSNb6V7h7ZLAdYq/GpGsUPYxEGY160RO0UaplmLw2ViNJFdVauZJPOuqSCnDzIFWYq3lO0VTng0fj7asFKtOms9ahvkgFwthmIYECDzrR4W3MuBD6Zo2PQis7hDrlPymtRhmXKq65gAJ5MP1FI66TS4FdS3QwjKknel+HusXhSI5nT86bcaw6pZTU5jvoayz8QjuJlBM95tPxrL0sPmJtCePHYx45xGyGyNYVgR3nUAP5qdvQ1L4ZuaGzJZINxHB1AGhVgdNyPEHryEw/DjcSLjK0aq696PNlO3mBRXBLDWyUPoymQev5aU1k+WsLgnz75QzLaoONjj7WDajWZq8OtrDyCRdfXUQVWd+kmoYfCrcLZu4qAs2u55AA8z0mk965L/MxBIEE7Das2ONSdL1F0hzw9mBJfIyvBDAayOvj+9QCQ4B2maqd8hKfd3XyrluazvGtdK22/MrKVsZ8LDG4QBmkaA+JgU2e0LLBXBmdN+moIE0PwayXU3JCuR8p0P8A1onjvFgoUBc9zdsxjYbGeZpN3kltRWgHH4NHBIRmk7gxpz8qnh8BYWywBugndScxBj7pO3vSG1xrH3cyW8LA5Egx76BvSqk+Jb1sOtxQt1I8QZ5GCfxp3HpM9Vx6XYeGGb8vyK8Rjrtp2UPdK6wLmv5ke1BNiOdH8S42LsZ0RjOpUsB7cvekV0kVv4YccxpmlC0ugV9qg6evjz/SrL2JBG9KDcq83BERqY1nz/b2o+0upFzqTXnZkA+IqzDGN6KW4Nqq3RdKxJlg0TauGRROOsCJFVYGzIE8qtutWQo8l+K1Wdx0pWyye6PStHZRACH0WOW9JiA9yFhR1NdB8HZEB5yNCK6i7rQuRhmg6EV1EBi9jrpXgBmOvKpX3BIK1JXVpzDyI613YgvwOGlsrSp5aVq+H4Z1dVMZgQQdv80m4TkZRmJzqdddSORBrScFZDeCPmAiQ3zbciDEVk67I9rXl74FMzvgn8YPcLhIUsQDpp+FZt+HqASWQH+75QfzNHfEGOHaEgktJ18OXlWYxOILHU6ToKjQ4ZrEkuERhi644Q7wOAuWiSLisDBJQ6g+XIb0yFzvA7azKiNqXCCtu4og7EeHOjF1Bjr9Krntu5FMlp2y3HY8se7oSdhMe01UmGGjM0GapvALHeE9BTLhL5UYrr1ETod6A/BDwg74Gg7NlDGSYqzDohZTvrqNtOfKKV3bnSfKm/Arqqpe4JI2U8+pmkMicY3yAmM+KYeCCD2Y0gDWPfek+MxqkxBZucL+f71H4g4igbT8Z+sUixPGCD3bbH0Ee4rtPppzVpEQhKb4HKvmEFSPUikXHrtpJtdiyuebLEeR0J8xSjimLvvEkx0AIH70BcLQMxJI5E1taXQuD3Sf2Ro4dPt5YTZUA6nTrVWJuiTB0qlrjREGPKoLrFalDZ2Uk0fatHSqgm0UTh8VGkVWV9iUi9AgV8wOYgZI231n0oFnojEvQZ1rkiWwi3fPPai7YUmBC+NLltHlMdauttFQ0SpHYu6dpoMqwP6Ufi7qswYLlEagVWSoEoSPM1eJEuQVbhmuq05SOc11SVA76waLt2rTATcyt4oY9wT+FVfZnYwoLeAqi9YZDDqVPQgj8d6q+eL5KsfYLCm0wkgh9FPIjn5HatZwQhMzOgbuncx7Gs1w+52mHA5gkT+HvJFaLDY17WEIbUn+pRt661ia+5+HvdCmXl/Uy/EB2hYqpRiToxBET4QQaX/6UYktAHPenuExrOCblq12Y2IDBvCO8Z9qss4hWIOWLZ0ZCBp0I6jx3pmOWeNbV2JUpLgq4fZXIFBmV0Pjv6eVQZSBI3NWqArFV5bUfcFnui6HXTUpB16w1LTm9/qDk3Zn8pY9eppxwhGtkyIBEjxijW4OgGa1czLyBEEeY/aqcXiZdREACKjJk+YtsehVu+EFJxCGChFE8wBPr1qOIuLlJz94HVQD6QahYL2mS9lDJ47Efw0FxjH527qBevnSsYbpcdO7BbbYccRbZZYgfz60Fi+0Gti2rr1kSPNZn1pVevonzGT0/agMVxZn0ByKOmhp7DpJN2un16B8eF3wE4y9iLgAu5UUGR3QD77xS53G2x69aibs6nU1AtWtCG1V/Q+kkqLVvHmfauYyKtXEACABUQ08quSVlzAFTQE1O5bBWedUreiuOLFfx0qfbgHahg8g1EGuo4OVydtOsVYrDL1M71YloqnzDvRoKpUZmhRVSSV5I5UvuSTTY29/Cq3uLlgopO+bauiyWhY7mBXVMmdq6iFRkLjHWFWRMzFe4q9dRR2q57Tc82ZfMH7p3qODu237t3MukB12U8swI28atFp8O5tsQ1txrBlWB5jxpSVJ1Xv6Mo/JBvB7XdyD7xGSNmB1HOZ1p98T37i27dt5AUCcw15czrSPguEi6qA6SI16GRrRnHkm4Q7z66e9ZOap6hX6icnchBjceXICmeU8q9UsgVidZ2OunPWvUS1bknvGdAKKvW1uLKmTGo6U85RiqS48wm5LhDLD2M5XIJadv5vTTH2zcfK4CMoGhQA7a8ppRwRiWUTERualxq1eFwkBm6Ea+0VmyjeXbYKuSniFu4jKQYjSRt6+FRu3wzqx5/NA9DEV4mNYCCdef50f8OYDtWcmIEb8zrP4UdycIty7Hbq6h+Nw1tLYNm8SoAMHrWfv2S4afmbYydNd4FFcTuBGYIddjrPnFL7GKOYLGZjoBzqmnxyS3Ln1OxxbfACnw68zcdQu5IJJ+oA+tK8aLYci3OUczzpxx2xiUbJdBAInKNo/PnSLJrWxg3yW6Ur9Og5FSX+RbaxBG1Re74VGNKIwWIQN30zDpMUwEK7OumlFWmA0MedQxN+2x7iZR51FmkRy+tQzgsXws5dQeopbdXWaIsRNFcR4XdVBcyN2Z1DR3fcVG5J8nNitBqAJJJiPHYedMP8ASL4ydxgXYoqxBzAgEEHY6itTwLgNu/aS7YU6iHU6q0fMs8jzB8orZ8QwDPkZFK5CDO/eAAJ15wBWXqPiuPFLb6i888YOj5Fds3FYowIZCQw6EGCNKlbbL3hvW345wRQ2eVQakySXdiZY6A6TWZxylD3RpFOYNRHNFSQeL3R3ALXyTO1RxVmRNQtnXXaj7NkOIHpRm6CLkTKvWupjxDh3ZGGYE+FeVdOyrR1m7cstnjMr6EgyrjmD4/WjL1tPl17M6p/aT0P5UNwnOpKGTbbcEbH+oE0RfXMcrE6Heksklur39AE5cj/hNtMpMwUWAY/Gs/xRwzgkyBOv850+wTpbtuc3LXT2pRfw692QWnWB58/pSGD/ANZSYCPL3CW6pOqgwNBTThNwA5jo3MTvUQbgeMpC6wMsCPaicTgM6ZrfzDdesdKcyTTW19CzaaocWLStdJEARt5VTxK5ctsHVsxB000A6FdqD4TisytJghSBpVt/EQhIOYTAncUgoNZKfoBrxC7EXCxLGASZgUz4Rfe2pkaE6UmL5yBMa+MDzpxjMLetJJIKjmNvCPCj5UqUXXJdquCN0SSxj/PnUcOFBJBgn7w39+VLJZiJY/j+dFDByJDAD2q6xpKnINCC8wjH2Ce8XZuQzET9TNIcZgtM3QwacYc5jHLyq58MNtD1nY01jk4cNjqhcfMycgbVXnrRHhgMgFYHQa+5pZj8GUPUdQKZjNMo4NKwJ2HIGrLDnaDU0c6dK1nBvh4lXYhXJgr3jlKmOaNod6Hn1EMSuYKU4xVsXfDHDHvXQbaZwp707Rz35xyr6LgeGfZ0uWWHcY50M6eQUjTkefPSheEcPxFm4r2mL2zANpyGZR/Y8CQP6THkd6f445yCdI0ivO6/XOcvC+PfX3Qnmyu6RXw3B21Eg5QeWUD8NtRVy3iSdYXnrp9aqxNsBBl5856b0FYbnOnX+b1iu58t2KXu6hvFHXsyEhZGpAUn3Ya+1fPr1pc2xcbTFavE9kx0LMf7iQD6AfnSfGW3DyFVRGkCPQzqa3fh0tkWma2kkkqZi+M4Y27hWCBymoYK/lIrR/E1g3FVtJVTBjfwrKK0Vv4pb4DE1tlwOb5VxrXULZuCK6opotaFuFulWiT5cqa2jmjrV+INvEW+0RQtwfMun0O8VXw1wNYkzz/al8s7TdcoRnzyMLigW4nVuVQuIOznWRuBpHmat426lgto6wCBykiTHjShbrZH68x6/WlcMHKNg8cHRY+IEawOm8/Q0ZwfHf1HUH+Gk2HXPoTHnTK7wZ0CupDIRvR8kIVtZZxXQYYhkzMMuXMPukRM7kR+FcuAa33rinsWEh1yuFPVlIII33ihbMPsdQNZ5QasBuKZW8UPKLka8u7Oo9/Klqadf2DoPbhKFQGCaai7bGUsD/Uux9Ir3F8Me4URnAjdhqIjQxTHAXnupF1IcffVYDe2hqFsHNl6Um9RNSd9gEsrTFmJ+HgXiy3dA3ZtWPOFA2od7Vq22RwXbnlO3ma0b2u6RmyjnG59ayPxFgWDA2FJXmANZ9DJ9qa02V5Woyfv1GMM91WEYu5YA/286kbaCPI6z60ILzEamBQlvEdopU6MNDprVq2tpJKjlWmobVRqRTrgIcMII2/m1XsAy6jQ1BbuYsSAFG0HWjOG4E3UzIxkHvL+FUnNRVss5Rj1A8DwcPmGxA0kGB46b+Vargto2rahiGidRzH5UFgruV1zaa5T66D6xTXEHsnjUowkDoT++lZOtyzyeHt+jL1LbdLoGXsWrxlERv40ZhknITrJggb+dKOFg5ttOdN7QdXOndHL9xzrFzdaEnG+pLEWiW73ynp+lXLhbPN2PQBaGxGIblbHmJn3FRxWMZVBVe910Pv186HFSdJEc2C4wjPAdtdjGUjwkUFxS0GuBVkKCZPPqBTG1xcXQAyhvEAT6RFVm5bknNtuDuP0p6GaWPtyMRyyxq/IoxWEtuRPdQamPw/GsT8WcPCd9QFJgBFHLmSa3gugnuxl8BQnH8KHt/7j5FI5HePAfNTWi1c45YrsW0+olOVHylHPU15Vt5ArMo1AOnlyr2vU8GgMbaquqTB3U8j+dG8Kw8kmNBrVD75Tr1Plz8aPW/kQ5dJInrpWTlk3HjuJt8CrF3SznLprAJNFLYJKm5I012g+p09poe8wkk6DmQNaVXr+Y6AhR8o50xjg5KlwFh04H6Ym2phbS5urkkfSPxoxOMOEhkUKJgJmA13IDEisxh7jHTn0POjrAg5CNCKpkwxXX+2VkkMrCJ2ilT8xEnl4b7aelM+L8ITTNetqN5Jk+w1NZ/BrlOXb16+dO+MWWcI8AyANPAb0pluOSNP7gXww/hhw1kKJZzsGIIHkIGnkaeXXRVkga9N6x3DsE2bOTkWRmnYxsI604xGNBaNIUTHnzrO1GLdPht+YrkpsaXUQoWObQTCnfy1GvhWC+KTIzpccodAVdspMfKyk90+darC8SIBzBQg+cE6R1k7evvWQ+KbCoSbcZWGsQVYHUHwIPT06U98Oi4zpjOn6mfw90qZBp9w/FhwQ28VnAavsuQRrHjW9OKZowm4mosYHXPMjmP5tT7h9oWst2z8hPeBO3hSHgNpmzGVYHZgZ16ESCPUUct/LKdd9OdZepldxT6f0RlyRcXt6jjjyKwDLsw5dd6rTHMwUMJjnzoKzcOinYbUVeVAmYHvTsDyrMnx4GZs5O9o5t9wsgYfT86jijkidZ2pXZvjIXJgkwBOtdiMUbhE9ANKWjgd8lUg63d10zDy/SirmIuCO8GXoQPodwfDWlN1HS2SOWxGvvFLz8SFkZXWdIkaH15Gi49NKfMVaLQxuXQb4zHqmYqhDE+WvMx1pFiMUS4fcgz5jmPXWhFxReCXnpJ1ir3XmpkCtPDpowXPU0cGnW1+Y3u4z7Pe7utl1DAeB5RzqeJxVwJKOHtttMH/qZE+9Z7GXmJWfuiB4A60RhcRkhgT41fHpYpJ9/f8AIXDgiue4i4vhiryeetdR/EreZOpBB9DXlaUJcclZwafAstMwaDMj6g+I3FNmJFkzvPMUvsW82iz3TI11Cn9DTnjbkWUQNz161n5pXOMfqJS6iOyHc5R8o3JqxcTaBIUSw5kae1SS8wTLbOU9YBJ9SKVC8QRmGs7wKait1hl0CyAWzHcdKKs8SIJlFI9j76/lVCWhOugbmK48LdDmBlah7XwyvUPulSAwMHx0mnN+8XsAAGVEk9KzuEuhpX+edPeFa2bts/MNRvr7/hSGphtSb7MBJC5caZWflUzFGYbHBjdMEkjT8vKkuaGIotLigTqBHgdfpRJ4o10IcE0MLeFKS75kJEFZlWB6yP4aS3RbyC2ZIEny9eQqxFbIwG0jzFL+IWnVdB3eZ/WjYY88sNji0LdJ8KKw+GztlFB7EU/4JhVNxXttI5qw1Hh0NO5Z7I2Gk6VhnwnjOxuvZuDQg+YYc/rR2KuS2pnpQXFLMXxcHrVubM6dJmsvLUpfM81yKZHzYwV1US20UNaxYc6jbxqGPYFiq/LyoZCBpQIY01b6gooYZcx3qa3CPlE+elCW7nga58ToQPLXerLG3ww0IX1GP+oECQQdKRYu+SxJUCegivHukIBrImKFa+Y1PpTmDTqHMRzDiUOYkBcE02QyvdMMAD5ikLGnHDnUmW00pma4GoOwnEkEBo8DUbDEGI0Ovrzrr9klcuaBMyOlUPcgjWqLoWlKuWMHfWCDFdVJAYD8a6oolt9hRw4nMr81bUjf/BpjxfFPfKlvSBEAUm4Yx7Zhy109av45fZXABgRy86HOF5kvwZW25UePodZ6UPcwTNrGnjp+NNLbHsQx1brS60Nn+9O8+FFjJ9uwUjiS4hATA8ang8c9rRjKdNz6daFv32k6natJwHh9prBZkDMZBLa8x1rpyUI+JEdEAX7YI7S2ZG+lE8MvtmMEyRy/ao3UFtAyd0yBptv02q+xbAukAdKWyNSg/IFLlC/KQxidzNGWVJaI1O2oP60NdPfYcp/Ois0ICN5GvrXO2jlGzy0xdoYxyJAymB1iBQV8i/d+zq+4OVtILgSAf7dD6xTe9bBOo3BmsZf/AOT1pjTJS5CwXBoP/H7TOAtxjmGdDpBQFNSIBmO16DuimeF4LZDB7TlWADlSwP8Atk7x5AxrWXwHzMP7R+I/U1PBHLiIGgOnoeVHyc2iZGsxGGzXlGpEgv0gkx5SADXr4VREAqwUnlt2hGvXSltwkEEaHSo3Tp6UipxqqFrT4oYXsCoZvmPcYgbEEEajQSIP7mpjAKWIGcwwU6jznbbalDnT+eFE4ZzFTKaroWteQUmHyFRLEHIcxAynM+UqNJmNatKscoykyRrPdEswI1+8AKVY1iYnkunptQyuetHioSX+IziSkug+XCWwYIJk2t+WdmBGw6a6UOOEBgD3hLgf9S5XpuB/gUHYMnXnWi+G7SldRPeNDz544IbqL5H8uNoUf6IgVsxKghdWiQe0A0j+oaa7TrVHDcJIYMr6bKIzfNl38CDWwfDI10BlBEtp5bVlOKjLf003FD0+tWbiiuDLvYecKMuk7T4TMR50N9hATNB2JPmGiKhhOQ5dKK4jZVbsAQCAY9KPvSdUNvyB+JILb6TlM+QIMZR5aV1A4sQ2nT9K9qzpgvmbe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://plant-identification.org/wp-content/uploads/2011/09/elodea-canaden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295400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1.bp.blogspot.com/-V-hSF9LKAVE/TzYhENKokKI/AAAAAAAAAGk/8YGbf4xjdHc/s1600/Elode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175" y="3581400"/>
            <a:ext cx="4819470" cy="288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128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Elodea Cells</a:t>
            </a:r>
            <a:endParaRPr lang="en-US" dirty="0"/>
          </a:p>
        </p:txBody>
      </p:sp>
      <p:pic>
        <p:nvPicPr>
          <p:cNvPr id="2050" name="Picture 2" descr="http://jacusers.johnabbott.qc.ca/~biology/NYA/labs/NYALAB1/elodealbl2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857" y="1447800"/>
            <a:ext cx="7067782" cy="487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078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Onion Cells</a:t>
            </a:r>
            <a:endParaRPr lang="en-US" dirty="0"/>
          </a:p>
        </p:txBody>
      </p:sp>
      <p:pic>
        <p:nvPicPr>
          <p:cNvPr id="3074" name="Picture 2" descr="http://www.microscopy-uk.org.uk/mag/imgmay11/02-may11w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95400"/>
            <a:ext cx="6553200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759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logs.saschina.org/kelley01pd2016/files/2011/01/Screen-shot-2011-01-20-at-7.08.30-PM-300x2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90600"/>
            <a:ext cx="6350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338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Pear Cells</a:t>
            </a:r>
            <a:endParaRPr lang="en-US" dirty="0"/>
          </a:p>
        </p:txBody>
      </p:sp>
      <p:pic>
        <p:nvPicPr>
          <p:cNvPr id="5122" name="Picture 2" descr="http://botit.botany.wisc.edu/Anatomy/Glossary/images/Stone-cel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7949393" cy="447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316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Stone Cells</a:t>
            </a:r>
            <a:endParaRPr lang="en-US" dirty="0"/>
          </a:p>
        </p:txBody>
      </p:sp>
      <p:pic>
        <p:nvPicPr>
          <p:cNvPr id="6146" name="Picture 2" descr="http://waynesword.palomar.edu/images2/sclereid3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439150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722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48</Words>
  <Application>Microsoft Office PowerPoint</Application>
  <PresentationFormat>On-screen Show (4:3)</PresentationFormat>
  <Paragraphs>18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The Cell-The Basic Unit of Life</vt:lpstr>
      <vt:lpstr>PowerPoint Presentation</vt:lpstr>
      <vt:lpstr>Microscope Resolution</vt:lpstr>
      <vt:lpstr>Elodea Leaf</vt:lpstr>
      <vt:lpstr>Elodea Cells</vt:lpstr>
      <vt:lpstr>Onion Cells</vt:lpstr>
      <vt:lpstr>PowerPoint Presentation</vt:lpstr>
      <vt:lpstr>Pear Cells</vt:lpstr>
      <vt:lpstr>Stone Cells</vt:lpstr>
      <vt:lpstr>Tomato Skin Cells</vt:lpstr>
      <vt:lpstr>Tomato Skin Cells</vt:lpstr>
      <vt:lpstr>Human Cheek Cell</vt:lpstr>
      <vt:lpstr>Human Cheek Cell</vt:lpstr>
      <vt:lpstr>Paramecium—unicellular eukaryote</vt:lpstr>
      <vt:lpstr>Cytoskeleton</vt:lpstr>
      <vt:lpstr>Paramecium</vt:lpstr>
      <vt:lpstr>Real Plant Cell</vt:lpstr>
      <vt:lpstr>Real Plant Cell</vt:lpstr>
      <vt:lpstr>Typical Animal Cell</vt:lpstr>
    </vt:vector>
  </TitlesOfParts>
  <Company>Gwinnett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Cell-The Basic Unit of Life</dc:title>
  <dc:creator>Wallis, Janyce</dc:creator>
  <cp:lastModifiedBy>Wallis, Janyce</cp:lastModifiedBy>
  <cp:revision>5</cp:revision>
  <dcterms:created xsi:type="dcterms:W3CDTF">2014-10-01T18:51:23Z</dcterms:created>
  <dcterms:modified xsi:type="dcterms:W3CDTF">2014-10-01T19:40:38Z</dcterms:modified>
</cp:coreProperties>
</file>